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4.xml" ContentType="application/vnd.openxmlformats-officedocument.drawingml.diagramData+xml"/>
  <Override PartName="/ppt/diagrams/data13.xml" ContentType="application/vnd.openxmlformats-officedocument.drawingml.diagramData+xml"/>
  <Override PartName="/ppt/diagrams/data1.xml" ContentType="application/vnd.openxmlformats-officedocument.drawingml.diagramData+xml"/>
  <Override PartName="/ppt/diagrams/data12.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11.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8.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10.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drawing9.xml" ContentType="application/vnd.ms-office.drawingml.diagramDrawing+xml"/>
  <Override PartName="/ppt/diagrams/layout9.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quickStyle9.xml" ContentType="application/vnd.openxmlformats-officedocument.drawingml.diagramStyle+xml"/>
  <Override PartName="/ppt/diagrams/drawing8.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colors9.xml" ContentType="application/vnd.openxmlformats-officedocument.drawingml.diagramColors+xml"/>
  <Override PartName="/ppt/diagrams/drawing12.xml" ContentType="application/vnd.ms-office.drawingml.diagramDrawing+xml"/>
  <Override PartName="/ppt/diagrams/layout10.xml" ContentType="application/vnd.openxmlformats-officedocument.drawingml.diagramLayout+xml"/>
  <Override PartName="/ppt/diagrams/colors8.xml" ContentType="application/vnd.openxmlformats-officedocument.drawingml.diagramColors+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3.xml" ContentType="application/vnd.openxmlformats-officedocument.drawingml.diagramLayout+xml"/>
  <Override PartName="/ppt/diagrams/layout8.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700" r:id="rId3"/>
  </p:sldMasterIdLst>
  <p:notesMasterIdLst>
    <p:notesMasterId r:id="rId31"/>
  </p:notesMasterIdLst>
  <p:sldIdLst>
    <p:sldId id="340" r:id="rId4"/>
    <p:sldId id="452" r:id="rId5"/>
    <p:sldId id="453" r:id="rId6"/>
    <p:sldId id="808" r:id="rId7"/>
    <p:sldId id="439" r:id="rId8"/>
    <p:sldId id="809" r:id="rId9"/>
    <p:sldId id="810" r:id="rId10"/>
    <p:sldId id="420" r:id="rId11"/>
    <p:sldId id="436" r:id="rId12"/>
    <p:sldId id="440" r:id="rId13"/>
    <p:sldId id="811" r:id="rId14"/>
    <p:sldId id="818" r:id="rId15"/>
    <p:sldId id="812" r:id="rId16"/>
    <p:sldId id="816" r:id="rId17"/>
    <p:sldId id="820" r:id="rId18"/>
    <p:sldId id="821" r:id="rId19"/>
    <p:sldId id="3935" r:id="rId20"/>
    <p:sldId id="3939" r:id="rId21"/>
    <p:sldId id="3940" r:id="rId22"/>
    <p:sldId id="784" r:id="rId23"/>
    <p:sldId id="460" r:id="rId24"/>
    <p:sldId id="449" r:id="rId25"/>
    <p:sldId id="822" r:id="rId26"/>
    <p:sldId id="823" r:id="rId27"/>
    <p:sldId id="824" r:id="rId28"/>
    <p:sldId id="3941" r:id="rId29"/>
    <p:sldId id="4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81" autoAdjust="0"/>
  </p:normalViewPr>
  <p:slideViewPr>
    <p:cSldViewPr snapToGrid="0">
      <p:cViewPr varScale="1">
        <p:scale>
          <a:sx n="87" d="100"/>
          <a:sy n="87" d="100"/>
        </p:scale>
        <p:origin x="1512" y="84"/>
      </p:cViewPr>
      <p:guideLst/>
    </p:cSldViewPr>
  </p:slideViewPr>
  <p:outlineViewPr>
    <p:cViewPr>
      <p:scale>
        <a:sx n="33" d="100"/>
        <a:sy n="33" d="100"/>
      </p:scale>
      <p:origin x="0" y="-408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537B-4CA8-B7E4-2735F21E96AB}"/>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537B-4CA8-B7E4-2735F21E96AB}"/>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537B-4CA8-B7E4-2735F21E96AB}"/>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537B-4CA8-B7E4-2735F21E96AB}"/>
              </c:ext>
            </c:extLst>
          </c:dPt>
          <c:dPt>
            <c:idx val="4"/>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9-537B-4CA8-B7E4-2735F21E96AB}"/>
              </c:ext>
            </c:extLst>
          </c:dPt>
          <c:dLbls>
            <c:dLbl>
              <c:idx val="0"/>
              <c:layout>
                <c:manualLayout>
                  <c:x val="-0.20115282559403269"/>
                  <c:y val="0.191140788407089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7B-4CA8-B7E4-2735F21E96AB}"/>
                </c:ext>
              </c:extLst>
            </c:dLbl>
            <c:dLbl>
              <c:idx val="1"/>
              <c:layout>
                <c:manualLayout>
                  <c:x val="0.20737899557358103"/>
                  <c:y val="-0.17323717974182537"/>
                </c:manualLayout>
              </c:layout>
              <c:tx>
                <c:rich>
                  <a:bodyPr/>
                  <a:lstStyle/>
                  <a:p>
                    <a:fld id="{0051464F-7981-4AFF-B11B-274ED387A374}" type="CATEGORYNAME">
                      <a:rPr lang="en-GB" smtClean="0"/>
                      <a:pPr/>
                      <a:t>[CATEGORY NAME]</a:t>
                    </a:fld>
                    <a:r>
                      <a:rPr lang="en-GB" baseline="0" dirty="0"/>
                      <a:t>, </a:t>
                    </a:r>
                    <a:fld id="{3D3F398C-92DC-4C80-AC51-81FDECFAC163}" type="VALUE">
                      <a:rPr lang="en-GB" baseline="0"/>
                      <a:pPr/>
                      <a:t>[VALUE]</a:t>
                    </a:fld>
                    <a:endParaRPr lang="en-GB"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7B-4CA8-B7E4-2735F21E96A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Sheet2!$B$3:$B$7</c:f>
              <c:strCache>
                <c:ptCount val="5"/>
                <c:pt idx="0">
                  <c:v>It's going really well</c:v>
                </c:pt>
                <c:pt idx="1">
                  <c:v>I/We are managing</c:v>
                </c:pt>
                <c:pt idx="2">
                  <c:v>I/We are struggling to manage</c:v>
                </c:pt>
                <c:pt idx="3">
                  <c:v>It's possible that my/our child won't remain in this family</c:v>
                </c:pt>
                <c:pt idx="4">
                  <c:v>The adoption has broken down</c:v>
                </c:pt>
              </c:strCache>
            </c:strRef>
          </c:cat>
          <c:val>
            <c:numRef>
              <c:f>Sheet2!$C$3:$C$7</c:f>
              <c:numCache>
                <c:formatCode>0%</c:formatCode>
                <c:ptCount val="5"/>
                <c:pt idx="0">
                  <c:v>0.442</c:v>
                </c:pt>
                <c:pt idx="1">
                  <c:v>0.35099999999999998</c:v>
                </c:pt>
                <c:pt idx="2">
                  <c:v>0.17599999999999999</c:v>
                </c:pt>
                <c:pt idx="3">
                  <c:v>1.9E-2</c:v>
                </c:pt>
                <c:pt idx="4">
                  <c:v>1.2999999999999999E-2</c:v>
                </c:pt>
              </c:numCache>
            </c:numRef>
          </c:val>
          <c:extLst>
            <c:ext xmlns:c16="http://schemas.microsoft.com/office/drawing/2014/chart" uri="{C3380CC4-5D6E-409C-BE32-E72D297353CC}">
              <c16:uniqueId val="{0000000A-537B-4CA8-B7E4-2735F21E96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1" Type="http://schemas.openxmlformats.org/officeDocument/2006/relationships/hyperlink" Target="https://www.cfj-lancaster.org.uk/files/documents/Early%20Permanence%20Brown%20and%20Mason%20FINAL%20Feb%202021%20LAUNCH.pdf" TargetMode="External"/></Relationships>
</file>

<file path=ppt/diagrams/_rels/drawing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1" Type="http://schemas.openxmlformats.org/officeDocument/2006/relationships/hyperlink" Target="https://www.cfj-lancaster.org.uk/files/documents/Early%20Permanence%20Brown%20and%20Mason%20FINAL%20Feb%202021%20LAUNCH.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F849C-9D66-484B-8991-26490F8116A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D4265BE-09FF-478D-85A9-EF92942DE895}">
      <dgm:prSet/>
      <dgm:spPr/>
      <dgm:t>
        <a:bodyPr/>
        <a:lstStyle/>
        <a:p>
          <a:r>
            <a:rPr lang="en-GB"/>
            <a:t>Overcoming stress or adversity</a:t>
          </a:r>
          <a:endParaRPr lang="en-US"/>
        </a:p>
      </dgm:t>
    </dgm:pt>
    <dgm:pt modelId="{AB4A6B5C-51B8-4E57-9EAE-606B3068CC4F}" type="parTrans" cxnId="{85D69D06-4774-4FEF-84D8-83BA41066E8E}">
      <dgm:prSet/>
      <dgm:spPr/>
      <dgm:t>
        <a:bodyPr/>
        <a:lstStyle/>
        <a:p>
          <a:endParaRPr lang="en-US"/>
        </a:p>
      </dgm:t>
    </dgm:pt>
    <dgm:pt modelId="{F35A566A-017B-4ED0-8A1A-4F453D71B552}" type="sibTrans" cxnId="{85D69D06-4774-4FEF-84D8-83BA41066E8E}">
      <dgm:prSet/>
      <dgm:spPr/>
      <dgm:t>
        <a:bodyPr/>
        <a:lstStyle/>
        <a:p>
          <a:endParaRPr lang="en-US"/>
        </a:p>
      </dgm:t>
    </dgm:pt>
    <dgm:pt modelId="{7265D404-B075-473B-9AA6-7001E834B968}">
      <dgm:prSet/>
      <dgm:spPr/>
      <dgm:t>
        <a:bodyPr/>
        <a:lstStyle/>
        <a:p>
          <a:r>
            <a:rPr lang="en-GB" dirty="0"/>
            <a:t>Not a magical trait - is acquired, multidimensional and can change over time</a:t>
          </a:r>
          <a:endParaRPr lang="en-US" dirty="0"/>
        </a:p>
      </dgm:t>
    </dgm:pt>
    <dgm:pt modelId="{FF7913B2-9DBA-403C-B47C-90C38DC07DAD}" type="parTrans" cxnId="{0E5C27D1-5D97-4814-B736-99318DFFE104}">
      <dgm:prSet/>
      <dgm:spPr/>
      <dgm:t>
        <a:bodyPr/>
        <a:lstStyle/>
        <a:p>
          <a:endParaRPr lang="en-US"/>
        </a:p>
      </dgm:t>
    </dgm:pt>
    <dgm:pt modelId="{AEF9872E-D6E5-4437-82A2-F1DF51CFA6E0}" type="sibTrans" cxnId="{0E5C27D1-5D97-4814-B736-99318DFFE104}">
      <dgm:prSet/>
      <dgm:spPr/>
      <dgm:t>
        <a:bodyPr/>
        <a:lstStyle/>
        <a:p>
          <a:endParaRPr lang="en-US"/>
        </a:p>
      </dgm:t>
    </dgm:pt>
    <dgm:pt modelId="{F3614778-DF29-4171-A3F8-3E18CAE09E7A}">
      <dgm:prSet/>
      <dgm:spPr/>
      <dgm:t>
        <a:bodyPr/>
        <a:lstStyle/>
        <a:p>
          <a:r>
            <a:rPr lang="en-GB" dirty="0"/>
            <a:t>Interaction of risks and protective factors at multiple levels: child, family, school, society</a:t>
          </a:r>
          <a:endParaRPr lang="en-US" dirty="0"/>
        </a:p>
      </dgm:t>
    </dgm:pt>
    <dgm:pt modelId="{93CF9081-5F33-4CFF-9A71-995E133C6606}" type="parTrans" cxnId="{298A0CB6-4F6B-42E4-86B4-AF7079A3FFE3}">
      <dgm:prSet/>
      <dgm:spPr/>
      <dgm:t>
        <a:bodyPr/>
        <a:lstStyle/>
        <a:p>
          <a:endParaRPr lang="en-US"/>
        </a:p>
      </dgm:t>
    </dgm:pt>
    <dgm:pt modelId="{FEBD5458-0133-4637-81BE-548ECC2073E5}" type="sibTrans" cxnId="{298A0CB6-4F6B-42E4-86B4-AF7079A3FFE3}">
      <dgm:prSet/>
      <dgm:spPr/>
      <dgm:t>
        <a:bodyPr/>
        <a:lstStyle/>
        <a:p>
          <a:endParaRPr lang="en-US"/>
        </a:p>
      </dgm:t>
    </dgm:pt>
    <dgm:pt modelId="{22361C2B-EBBC-44E1-B7B7-C822157B59D3}">
      <dgm:prSet/>
      <dgm:spPr/>
      <dgm:t>
        <a:bodyPr/>
        <a:lstStyle/>
        <a:p>
          <a:r>
            <a:rPr lang="en-GB" dirty="0"/>
            <a:t>Can be built prior to encountering stress: e.g. though positive chances to manage stress - developing autonomy/coping skills, self belief/self liking; positive attachment experiences</a:t>
          </a:r>
          <a:endParaRPr lang="en-US" dirty="0"/>
        </a:p>
      </dgm:t>
    </dgm:pt>
    <dgm:pt modelId="{8FAC86EE-2668-49B0-92A0-285FBA3F1B1F}" type="parTrans" cxnId="{A2D3D3AE-64E1-4A5B-90BF-3EA2419C8D74}">
      <dgm:prSet/>
      <dgm:spPr/>
      <dgm:t>
        <a:bodyPr/>
        <a:lstStyle/>
        <a:p>
          <a:endParaRPr lang="en-US"/>
        </a:p>
      </dgm:t>
    </dgm:pt>
    <dgm:pt modelId="{44F4DD4E-7BD3-4BC2-9C1D-76538C0B3209}" type="sibTrans" cxnId="{A2D3D3AE-64E1-4A5B-90BF-3EA2419C8D74}">
      <dgm:prSet/>
      <dgm:spPr/>
      <dgm:t>
        <a:bodyPr/>
        <a:lstStyle/>
        <a:p>
          <a:endParaRPr lang="en-US"/>
        </a:p>
      </dgm:t>
    </dgm:pt>
    <dgm:pt modelId="{BFBC5901-1E4E-49E1-A4F7-D9038EB48CA8}">
      <dgm:prSet/>
      <dgm:spPr/>
      <dgm:t>
        <a:bodyPr/>
        <a:lstStyle/>
        <a:p>
          <a:r>
            <a:rPr lang="en-GB" dirty="0"/>
            <a:t>Can operate after exposure to stress: e.g. changing difficult situations, receiving therapeutic help, new relationships and opportunities</a:t>
          </a:r>
          <a:endParaRPr lang="en-US" dirty="0"/>
        </a:p>
      </dgm:t>
    </dgm:pt>
    <dgm:pt modelId="{DF4CF66F-E25A-4B68-AAE3-E747469F72F5}" type="parTrans" cxnId="{7ED0F12C-5BD4-4771-90F3-B4C555848DE5}">
      <dgm:prSet/>
      <dgm:spPr/>
      <dgm:t>
        <a:bodyPr/>
        <a:lstStyle/>
        <a:p>
          <a:endParaRPr lang="en-US"/>
        </a:p>
      </dgm:t>
    </dgm:pt>
    <dgm:pt modelId="{8CAF9F33-1F18-4493-8FF7-B3CBC5439807}" type="sibTrans" cxnId="{7ED0F12C-5BD4-4771-90F3-B4C555848DE5}">
      <dgm:prSet/>
      <dgm:spPr/>
      <dgm:t>
        <a:bodyPr/>
        <a:lstStyle/>
        <a:p>
          <a:endParaRPr lang="en-US"/>
        </a:p>
      </dgm:t>
    </dgm:pt>
    <dgm:pt modelId="{217F7901-5052-40DB-BE0C-87183EF8B0E2}" type="pres">
      <dgm:prSet presAssocID="{C15F849C-9D66-484B-8991-26490F8116A2}" presName="vert0" presStyleCnt="0">
        <dgm:presLayoutVars>
          <dgm:dir/>
          <dgm:animOne val="branch"/>
          <dgm:animLvl val="lvl"/>
        </dgm:presLayoutVars>
      </dgm:prSet>
      <dgm:spPr/>
    </dgm:pt>
    <dgm:pt modelId="{6923D0FA-14A0-4958-98EB-99293E4EB09A}" type="pres">
      <dgm:prSet presAssocID="{FD4265BE-09FF-478D-85A9-EF92942DE895}" presName="thickLine" presStyleLbl="alignNode1" presStyleIdx="0" presStyleCnt="5"/>
      <dgm:spPr/>
    </dgm:pt>
    <dgm:pt modelId="{6492EF68-6660-4D83-8497-C04F51B29F7A}" type="pres">
      <dgm:prSet presAssocID="{FD4265BE-09FF-478D-85A9-EF92942DE895}" presName="horz1" presStyleCnt="0"/>
      <dgm:spPr/>
    </dgm:pt>
    <dgm:pt modelId="{D854EADC-B65B-4CD7-B618-D03C9E77E7A9}" type="pres">
      <dgm:prSet presAssocID="{FD4265BE-09FF-478D-85A9-EF92942DE895}" presName="tx1" presStyleLbl="revTx" presStyleIdx="0" presStyleCnt="5"/>
      <dgm:spPr/>
    </dgm:pt>
    <dgm:pt modelId="{C85AAEB0-3E61-4330-8F58-D98A00D83D96}" type="pres">
      <dgm:prSet presAssocID="{FD4265BE-09FF-478D-85A9-EF92942DE895}" presName="vert1" presStyleCnt="0"/>
      <dgm:spPr/>
    </dgm:pt>
    <dgm:pt modelId="{714E4033-C69C-49C9-97BC-BAD87B332667}" type="pres">
      <dgm:prSet presAssocID="{7265D404-B075-473B-9AA6-7001E834B968}" presName="thickLine" presStyleLbl="alignNode1" presStyleIdx="1" presStyleCnt="5"/>
      <dgm:spPr/>
    </dgm:pt>
    <dgm:pt modelId="{36D4C913-0468-41B0-8721-A9A5C66DAFF2}" type="pres">
      <dgm:prSet presAssocID="{7265D404-B075-473B-9AA6-7001E834B968}" presName="horz1" presStyleCnt="0"/>
      <dgm:spPr/>
    </dgm:pt>
    <dgm:pt modelId="{8FACA797-D96D-4244-9D20-0FFC4C0725DB}" type="pres">
      <dgm:prSet presAssocID="{7265D404-B075-473B-9AA6-7001E834B968}" presName="tx1" presStyleLbl="revTx" presStyleIdx="1" presStyleCnt="5"/>
      <dgm:spPr/>
    </dgm:pt>
    <dgm:pt modelId="{CF5166BD-41CB-4C9F-ABDA-E18D8239DA5C}" type="pres">
      <dgm:prSet presAssocID="{7265D404-B075-473B-9AA6-7001E834B968}" presName="vert1" presStyleCnt="0"/>
      <dgm:spPr/>
    </dgm:pt>
    <dgm:pt modelId="{3D01E44E-82F0-42C3-BFC7-AFBE636E5E03}" type="pres">
      <dgm:prSet presAssocID="{F3614778-DF29-4171-A3F8-3E18CAE09E7A}" presName="thickLine" presStyleLbl="alignNode1" presStyleIdx="2" presStyleCnt="5"/>
      <dgm:spPr/>
    </dgm:pt>
    <dgm:pt modelId="{0339741A-680F-46C8-A808-1CFA6483F31A}" type="pres">
      <dgm:prSet presAssocID="{F3614778-DF29-4171-A3F8-3E18CAE09E7A}" presName="horz1" presStyleCnt="0"/>
      <dgm:spPr/>
    </dgm:pt>
    <dgm:pt modelId="{8E642EE9-0D3A-44B7-A1DE-2A8AEFCDD4D6}" type="pres">
      <dgm:prSet presAssocID="{F3614778-DF29-4171-A3F8-3E18CAE09E7A}" presName="tx1" presStyleLbl="revTx" presStyleIdx="2" presStyleCnt="5"/>
      <dgm:spPr/>
    </dgm:pt>
    <dgm:pt modelId="{1A14F4CA-C6C0-4D3A-8268-8C798F5EC71A}" type="pres">
      <dgm:prSet presAssocID="{F3614778-DF29-4171-A3F8-3E18CAE09E7A}" presName="vert1" presStyleCnt="0"/>
      <dgm:spPr/>
    </dgm:pt>
    <dgm:pt modelId="{9FC0F37D-B89E-4413-A2CD-DAAC2FFFA928}" type="pres">
      <dgm:prSet presAssocID="{22361C2B-EBBC-44E1-B7B7-C822157B59D3}" presName="thickLine" presStyleLbl="alignNode1" presStyleIdx="3" presStyleCnt="5"/>
      <dgm:spPr/>
    </dgm:pt>
    <dgm:pt modelId="{452E07D2-D862-4C77-884D-0D55B0BAA4A6}" type="pres">
      <dgm:prSet presAssocID="{22361C2B-EBBC-44E1-B7B7-C822157B59D3}" presName="horz1" presStyleCnt="0"/>
      <dgm:spPr/>
    </dgm:pt>
    <dgm:pt modelId="{A085052D-4315-40FE-94B2-50910CC36ACC}" type="pres">
      <dgm:prSet presAssocID="{22361C2B-EBBC-44E1-B7B7-C822157B59D3}" presName="tx1" presStyleLbl="revTx" presStyleIdx="3" presStyleCnt="5"/>
      <dgm:spPr/>
    </dgm:pt>
    <dgm:pt modelId="{2FAD578E-BAE6-4D40-957B-AEAF6035B930}" type="pres">
      <dgm:prSet presAssocID="{22361C2B-EBBC-44E1-B7B7-C822157B59D3}" presName="vert1" presStyleCnt="0"/>
      <dgm:spPr/>
    </dgm:pt>
    <dgm:pt modelId="{0DDC6FCE-03D2-4789-9C85-B787A4FFC93F}" type="pres">
      <dgm:prSet presAssocID="{BFBC5901-1E4E-49E1-A4F7-D9038EB48CA8}" presName="thickLine" presStyleLbl="alignNode1" presStyleIdx="4" presStyleCnt="5"/>
      <dgm:spPr/>
    </dgm:pt>
    <dgm:pt modelId="{CB089B81-D3D3-4BE1-B9FA-08076ED2D606}" type="pres">
      <dgm:prSet presAssocID="{BFBC5901-1E4E-49E1-A4F7-D9038EB48CA8}" presName="horz1" presStyleCnt="0"/>
      <dgm:spPr/>
    </dgm:pt>
    <dgm:pt modelId="{CB9A9E64-F04D-4611-9037-7039B902DEEE}" type="pres">
      <dgm:prSet presAssocID="{BFBC5901-1E4E-49E1-A4F7-D9038EB48CA8}" presName="tx1" presStyleLbl="revTx" presStyleIdx="4" presStyleCnt="5"/>
      <dgm:spPr/>
    </dgm:pt>
    <dgm:pt modelId="{3621A46D-16A7-40A6-98F9-011825305575}" type="pres">
      <dgm:prSet presAssocID="{BFBC5901-1E4E-49E1-A4F7-D9038EB48CA8}" presName="vert1" presStyleCnt="0"/>
      <dgm:spPr/>
    </dgm:pt>
  </dgm:ptLst>
  <dgm:cxnLst>
    <dgm:cxn modelId="{85D69D06-4774-4FEF-84D8-83BA41066E8E}" srcId="{C15F849C-9D66-484B-8991-26490F8116A2}" destId="{FD4265BE-09FF-478D-85A9-EF92942DE895}" srcOrd="0" destOrd="0" parTransId="{AB4A6B5C-51B8-4E57-9EAE-606B3068CC4F}" sibTransId="{F35A566A-017B-4ED0-8A1A-4F453D71B552}"/>
    <dgm:cxn modelId="{8E407E1B-D8FC-4A9C-837A-786DA8ED5BCD}" type="presOf" srcId="{7265D404-B075-473B-9AA6-7001E834B968}" destId="{8FACA797-D96D-4244-9D20-0FFC4C0725DB}" srcOrd="0" destOrd="0" presId="urn:microsoft.com/office/officeart/2008/layout/LinedList"/>
    <dgm:cxn modelId="{7ED0F12C-5BD4-4771-90F3-B4C555848DE5}" srcId="{C15F849C-9D66-484B-8991-26490F8116A2}" destId="{BFBC5901-1E4E-49E1-A4F7-D9038EB48CA8}" srcOrd="4" destOrd="0" parTransId="{DF4CF66F-E25A-4B68-AAE3-E747469F72F5}" sibTransId="{8CAF9F33-1F18-4493-8FF7-B3CBC5439807}"/>
    <dgm:cxn modelId="{79422960-DAE0-45BF-951C-2A5E0276E505}" type="presOf" srcId="{C15F849C-9D66-484B-8991-26490F8116A2}" destId="{217F7901-5052-40DB-BE0C-87183EF8B0E2}" srcOrd="0" destOrd="0" presId="urn:microsoft.com/office/officeart/2008/layout/LinedList"/>
    <dgm:cxn modelId="{5E6F1142-5F3B-4751-B72E-BD588B06EF4B}" type="presOf" srcId="{F3614778-DF29-4171-A3F8-3E18CAE09E7A}" destId="{8E642EE9-0D3A-44B7-A1DE-2A8AEFCDD4D6}" srcOrd="0" destOrd="0" presId="urn:microsoft.com/office/officeart/2008/layout/LinedList"/>
    <dgm:cxn modelId="{4CCBAA69-DB3B-4BB2-942D-D43B37ADAA24}" type="presOf" srcId="{22361C2B-EBBC-44E1-B7B7-C822157B59D3}" destId="{A085052D-4315-40FE-94B2-50910CC36ACC}" srcOrd="0" destOrd="0" presId="urn:microsoft.com/office/officeart/2008/layout/LinedList"/>
    <dgm:cxn modelId="{A242D44D-8E29-4732-98CB-0EC0B4B0B6B9}" type="presOf" srcId="{FD4265BE-09FF-478D-85A9-EF92942DE895}" destId="{D854EADC-B65B-4CD7-B618-D03C9E77E7A9}" srcOrd="0" destOrd="0" presId="urn:microsoft.com/office/officeart/2008/layout/LinedList"/>
    <dgm:cxn modelId="{A2D3D3AE-64E1-4A5B-90BF-3EA2419C8D74}" srcId="{C15F849C-9D66-484B-8991-26490F8116A2}" destId="{22361C2B-EBBC-44E1-B7B7-C822157B59D3}" srcOrd="3" destOrd="0" parTransId="{8FAC86EE-2668-49B0-92A0-285FBA3F1B1F}" sibTransId="{44F4DD4E-7BD3-4BC2-9C1D-76538C0B3209}"/>
    <dgm:cxn modelId="{298A0CB6-4F6B-42E4-86B4-AF7079A3FFE3}" srcId="{C15F849C-9D66-484B-8991-26490F8116A2}" destId="{F3614778-DF29-4171-A3F8-3E18CAE09E7A}" srcOrd="2" destOrd="0" parTransId="{93CF9081-5F33-4CFF-9A71-995E133C6606}" sibTransId="{FEBD5458-0133-4637-81BE-548ECC2073E5}"/>
    <dgm:cxn modelId="{0E5C27D1-5D97-4814-B736-99318DFFE104}" srcId="{C15F849C-9D66-484B-8991-26490F8116A2}" destId="{7265D404-B075-473B-9AA6-7001E834B968}" srcOrd="1" destOrd="0" parTransId="{FF7913B2-9DBA-403C-B47C-90C38DC07DAD}" sibTransId="{AEF9872E-D6E5-4437-82A2-F1DF51CFA6E0}"/>
    <dgm:cxn modelId="{EBFAABEB-56C5-463A-9BAA-2C268B101AE5}" type="presOf" srcId="{BFBC5901-1E4E-49E1-A4F7-D9038EB48CA8}" destId="{CB9A9E64-F04D-4611-9037-7039B902DEEE}" srcOrd="0" destOrd="0" presId="urn:microsoft.com/office/officeart/2008/layout/LinedList"/>
    <dgm:cxn modelId="{EF813FA6-6BD2-49BB-B790-7C5A95AD94FD}" type="presParOf" srcId="{217F7901-5052-40DB-BE0C-87183EF8B0E2}" destId="{6923D0FA-14A0-4958-98EB-99293E4EB09A}" srcOrd="0" destOrd="0" presId="urn:microsoft.com/office/officeart/2008/layout/LinedList"/>
    <dgm:cxn modelId="{D36B3C82-ACF8-4E6D-9484-4526B69A85A3}" type="presParOf" srcId="{217F7901-5052-40DB-BE0C-87183EF8B0E2}" destId="{6492EF68-6660-4D83-8497-C04F51B29F7A}" srcOrd="1" destOrd="0" presId="urn:microsoft.com/office/officeart/2008/layout/LinedList"/>
    <dgm:cxn modelId="{717F34DA-7E7E-48C2-9953-F703EB1B8E36}" type="presParOf" srcId="{6492EF68-6660-4D83-8497-C04F51B29F7A}" destId="{D854EADC-B65B-4CD7-B618-D03C9E77E7A9}" srcOrd="0" destOrd="0" presId="urn:microsoft.com/office/officeart/2008/layout/LinedList"/>
    <dgm:cxn modelId="{DEC8C4A4-A56C-4E23-B021-E7D492484FE3}" type="presParOf" srcId="{6492EF68-6660-4D83-8497-C04F51B29F7A}" destId="{C85AAEB0-3E61-4330-8F58-D98A00D83D96}" srcOrd="1" destOrd="0" presId="urn:microsoft.com/office/officeart/2008/layout/LinedList"/>
    <dgm:cxn modelId="{0E51F227-175C-4003-981D-D5E26B6CC95E}" type="presParOf" srcId="{217F7901-5052-40DB-BE0C-87183EF8B0E2}" destId="{714E4033-C69C-49C9-97BC-BAD87B332667}" srcOrd="2" destOrd="0" presId="urn:microsoft.com/office/officeart/2008/layout/LinedList"/>
    <dgm:cxn modelId="{34DA517A-92BB-44E2-94E2-9142D5C30E2E}" type="presParOf" srcId="{217F7901-5052-40DB-BE0C-87183EF8B0E2}" destId="{36D4C913-0468-41B0-8721-A9A5C66DAFF2}" srcOrd="3" destOrd="0" presId="urn:microsoft.com/office/officeart/2008/layout/LinedList"/>
    <dgm:cxn modelId="{6600DFA4-E857-428B-B8D4-99399450372B}" type="presParOf" srcId="{36D4C913-0468-41B0-8721-A9A5C66DAFF2}" destId="{8FACA797-D96D-4244-9D20-0FFC4C0725DB}" srcOrd="0" destOrd="0" presId="urn:microsoft.com/office/officeart/2008/layout/LinedList"/>
    <dgm:cxn modelId="{E14E3C47-3C91-428E-A26C-4CC9A31BC61A}" type="presParOf" srcId="{36D4C913-0468-41B0-8721-A9A5C66DAFF2}" destId="{CF5166BD-41CB-4C9F-ABDA-E18D8239DA5C}" srcOrd="1" destOrd="0" presId="urn:microsoft.com/office/officeart/2008/layout/LinedList"/>
    <dgm:cxn modelId="{F0CE9970-51C5-4499-A79B-E3AFDF9F2E10}" type="presParOf" srcId="{217F7901-5052-40DB-BE0C-87183EF8B0E2}" destId="{3D01E44E-82F0-42C3-BFC7-AFBE636E5E03}" srcOrd="4" destOrd="0" presId="urn:microsoft.com/office/officeart/2008/layout/LinedList"/>
    <dgm:cxn modelId="{14BDDFC7-430F-4054-8572-6C4EEA1E19B6}" type="presParOf" srcId="{217F7901-5052-40DB-BE0C-87183EF8B0E2}" destId="{0339741A-680F-46C8-A808-1CFA6483F31A}" srcOrd="5" destOrd="0" presId="urn:microsoft.com/office/officeart/2008/layout/LinedList"/>
    <dgm:cxn modelId="{F1F36E3D-6D39-44C2-8708-8F88185B7BE1}" type="presParOf" srcId="{0339741A-680F-46C8-A808-1CFA6483F31A}" destId="{8E642EE9-0D3A-44B7-A1DE-2A8AEFCDD4D6}" srcOrd="0" destOrd="0" presId="urn:microsoft.com/office/officeart/2008/layout/LinedList"/>
    <dgm:cxn modelId="{D76F82D0-ED51-4016-8C9C-0A8C82FDBD99}" type="presParOf" srcId="{0339741A-680F-46C8-A808-1CFA6483F31A}" destId="{1A14F4CA-C6C0-4D3A-8268-8C798F5EC71A}" srcOrd="1" destOrd="0" presId="urn:microsoft.com/office/officeart/2008/layout/LinedList"/>
    <dgm:cxn modelId="{2CD0D668-D1F7-4BB4-BC54-5391784ED1ED}" type="presParOf" srcId="{217F7901-5052-40DB-BE0C-87183EF8B0E2}" destId="{9FC0F37D-B89E-4413-A2CD-DAAC2FFFA928}" srcOrd="6" destOrd="0" presId="urn:microsoft.com/office/officeart/2008/layout/LinedList"/>
    <dgm:cxn modelId="{977C54B0-9DC9-4B39-9D10-88B3B6828987}" type="presParOf" srcId="{217F7901-5052-40DB-BE0C-87183EF8B0E2}" destId="{452E07D2-D862-4C77-884D-0D55B0BAA4A6}" srcOrd="7" destOrd="0" presId="urn:microsoft.com/office/officeart/2008/layout/LinedList"/>
    <dgm:cxn modelId="{0A53CA08-E472-4370-9EC1-DBE6C90F10D7}" type="presParOf" srcId="{452E07D2-D862-4C77-884D-0D55B0BAA4A6}" destId="{A085052D-4315-40FE-94B2-50910CC36ACC}" srcOrd="0" destOrd="0" presId="urn:microsoft.com/office/officeart/2008/layout/LinedList"/>
    <dgm:cxn modelId="{5B45FDC3-3B83-4EC2-AE08-5F7D848D4C0D}" type="presParOf" srcId="{452E07D2-D862-4C77-884D-0D55B0BAA4A6}" destId="{2FAD578E-BAE6-4D40-957B-AEAF6035B930}" srcOrd="1" destOrd="0" presId="urn:microsoft.com/office/officeart/2008/layout/LinedList"/>
    <dgm:cxn modelId="{9B1633B4-4EF1-4D2E-81F7-4019AA15DBA5}" type="presParOf" srcId="{217F7901-5052-40DB-BE0C-87183EF8B0E2}" destId="{0DDC6FCE-03D2-4789-9C85-B787A4FFC93F}" srcOrd="8" destOrd="0" presId="urn:microsoft.com/office/officeart/2008/layout/LinedList"/>
    <dgm:cxn modelId="{908D0330-76AE-424A-AA49-D9D09448AD5B}" type="presParOf" srcId="{217F7901-5052-40DB-BE0C-87183EF8B0E2}" destId="{CB089B81-D3D3-4BE1-B9FA-08076ED2D606}" srcOrd="9" destOrd="0" presId="urn:microsoft.com/office/officeart/2008/layout/LinedList"/>
    <dgm:cxn modelId="{B0C6482D-13C0-44DC-A55F-43C97637F8F7}" type="presParOf" srcId="{CB089B81-D3D3-4BE1-B9FA-08076ED2D606}" destId="{CB9A9E64-F04D-4611-9037-7039B902DEEE}" srcOrd="0" destOrd="0" presId="urn:microsoft.com/office/officeart/2008/layout/LinedList"/>
    <dgm:cxn modelId="{F213DB92-1546-4DE6-BECE-9DEB252ED87E}" type="presParOf" srcId="{CB089B81-D3D3-4BE1-B9FA-08076ED2D606}" destId="{3621A46D-16A7-40A6-98F9-01182530557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6C457A-C719-46C3-ABC6-FD662CAFC3A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CEB1059-B437-4BB7-9577-724694984659}">
      <dgm:prSet/>
      <dgm:spPr/>
      <dgm:t>
        <a:bodyPr/>
        <a:lstStyle/>
        <a:p>
          <a:pPr>
            <a:lnSpc>
              <a:spcPct val="100000"/>
            </a:lnSpc>
          </a:pPr>
          <a:r>
            <a:rPr lang="en-GB" dirty="0"/>
            <a:t>Having dedicated ‘champions’ in agencies (supported by training and a ‘community of practice’)</a:t>
          </a:r>
          <a:endParaRPr lang="en-US" dirty="0"/>
        </a:p>
      </dgm:t>
    </dgm:pt>
    <dgm:pt modelId="{AC782CE7-0951-4E6C-8A09-004A2B5B00B0}" type="parTrans" cxnId="{0E8BADE9-2029-48EE-8842-9F7909D4B86C}">
      <dgm:prSet/>
      <dgm:spPr/>
      <dgm:t>
        <a:bodyPr/>
        <a:lstStyle/>
        <a:p>
          <a:endParaRPr lang="en-US"/>
        </a:p>
      </dgm:t>
    </dgm:pt>
    <dgm:pt modelId="{7670BEA2-D3F8-4905-9D96-28B485C9FFCD}" type="sibTrans" cxnId="{0E8BADE9-2029-48EE-8842-9F7909D4B86C}">
      <dgm:prSet/>
      <dgm:spPr/>
      <dgm:t>
        <a:bodyPr/>
        <a:lstStyle/>
        <a:p>
          <a:endParaRPr lang="en-US"/>
        </a:p>
      </dgm:t>
    </dgm:pt>
    <dgm:pt modelId="{04DB9108-D931-47C2-A0A7-CCFF71CA4FC9}">
      <dgm:prSet/>
      <dgm:spPr/>
      <dgm:t>
        <a:bodyPr/>
        <a:lstStyle/>
        <a:p>
          <a:pPr>
            <a:lnSpc>
              <a:spcPct val="100000"/>
            </a:lnSpc>
          </a:pPr>
          <a:r>
            <a:rPr lang="en-GB" dirty="0"/>
            <a:t>Considering values and language and building in house capacity </a:t>
          </a:r>
          <a:endParaRPr lang="en-US" dirty="0"/>
        </a:p>
      </dgm:t>
    </dgm:pt>
    <dgm:pt modelId="{8C50E346-7B93-40AB-BE4F-6E105834F9A1}" type="parTrans" cxnId="{5A7B2004-0444-4B70-9724-D29CAA9608B7}">
      <dgm:prSet/>
      <dgm:spPr/>
      <dgm:t>
        <a:bodyPr/>
        <a:lstStyle/>
        <a:p>
          <a:endParaRPr lang="en-US"/>
        </a:p>
      </dgm:t>
    </dgm:pt>
    <dgm:pt modelId="{984C688F-BAA7-4D59-8AFD-A0F89516E0A0}" type="sibTrans" cxnId="{5A7B2004-0444-4B70-9724-D29CAA9608B7}">
      <dgm:prSet/>
      <dgm:spPr/>
      <dgm:t>
        <a:bodyPr/>
        <a:lstStyle/>
        <a:p>
          <a:endParaRPr lang="en-US"/>
        </a:p>
      </dgm:t>
    </dgm:pt>
    <dgm:pt modelId="{ED448E41-DE50-4629-9D27-859AB6D252C0}">
      <dgm:prSet/>
      <dgm:spPr/>
      <dgm:t>
        <a:bodyPr/>
        <a:lstStyle/>
        <a:p>
          <a:pPr>
            <a:lnSpc>
              <a:spcPct val="100000"/>
            </a:lnSpc>
          </a:pPr>
          <a:r>
            <a:rPr lang="en-GB" dirty="0"/>
            <a:t>Building relationships/collaboration with other professionals</a:t>
          </a:r>
          <a:endParaRPr lang="en-US" dirty="0"/>
        </a:p>
      </dgm:t>
    </dgm:pt>
    <dgm:pt modelId="{1EA0306A-0245-4F09-B048-99C2162DA00E}" type="parTrans" cxnId="{E727FDD9-F668-455D-BB84-2B9FEE88351F}">
      <dgm:prSet/>
      <dgm:spPr/>
      <dgm:t>
        <a:bodyPr/>
        <a:lstStyle/>
        <a:p>
          <a:endParaRPr lang="en-US"/>
        </a:p>
      </dgm:t>
    </dgm:pt>
    <dgm:pt modelId="{8633E936-E02F-402C-B3B1-0A91F53B9E6E}" type="sibTrans" cxnId="{E727FDD9-F668-455D-BB84-2B9FEE88351F}">
      <dgm:prSet/>
      <dgm:spPr/>
      <dgm:t>
        <a:bodyPr/>
        <a:lstStyle/>
        <a:p>
          <a:endParaRPr lang="en-US"/>
        </a:p>
      </dgm:t>
    </dgm:pt>
    <dgm:pt modelId="{95AF3ABF-FED6-4383-BBFC-E4E1DBAB191A}">
      <dgm:prSet/>
      <dgm:spPr/>
      <dgm:t>
        <a:bodyPr/>
        <a:lstStyle/>
        <a:p>
          <a:pPr>
            <a:lnSpc>
              <a:spcPct val="100000"/>
            </a:lnSpc>
          </a:pPr>
          <a:r>
            <a:rPr lang="en-GB" dirty="0"/>
            <a:t>Involving people with lived experience</a:t>
          </a:r>
        </a:p>
      </dgm:t>
    </dgm:pt>
    <dgm:pt modelId="{CAAD5B5E-32FD-4BF2-91ED-D1CF244406F7}" type="parTrans" cxnId="{CCC60231-D0EF-4811-A527-299CF1980839}">
      <dgm:prSet/>
      <dgm:spPr/>
      <dgm:t>
        <a:bodyPr/>
        <a:lstStyle/>
        <a:p>
          <a:endParaRPr lang="en-GB"/>
        </a:p>
      </dgm:t>
    </dgm:pt>
    <dgm:pt modelId="{F8494E09-2A63-4774-AAEA-6968DEBE5D2B}" type="sibTrans" cxnId="{CCC60231-D0EF-4811-A527-299CF1980839}">
      <dgm:prSet/>
      <dgm:spPr/>
      <dgm:t>
        <a:bodyPr/>
        <a:lstStyle/>
        <a:p>
          <a:endParaRPr lang="en-GB"/>
        </a:p>
      </dgm:t>
    </dgm:pt>
    <dgm:pt modelId="{7E48EDFF-F054-4A21-A5F4-147A38534C64}">
      <dgm:prSet/>
      <dgm:spPr/>
      <dgm:t>
        <a:bodyPr/>
        <a:lstStyle/>
        <a:p>
          <a:pPr>
            <a:lnSpc>
              <a:spcPct val="100000"/>
            </a:lnSpc>
          </a:pPr>
          <a:r>
            <a:rPr lang="en-GB"/>
            <a:t>Setting concrete, measurable goals</a:t>
          </a:r>
        </a:p>
      </dgm:t>
    </dgm:pt>
    <dgm:pt modelId="{6EA11075-84F1-45E9-9800-E4E0E90EDCBC}" type="parTrans" cxnId="{ECBFB82E-A647-47C3-AD05-BE1CCF05472A}">
      <dgm:prSet/>
      <dgm:spPr/>
      <dgm:t>
        <a:bodyPr/>
        <a:lstStyle/>
        <a:p>
          <a:endParaRPr lang="en-GB"/>
        </a:p>
      </dgm:t>
    </dgm:pt>
    <dgm:pt modelId="{C382FD88-7B7E-4A29-A332-F02B99FE6DA4}" type="sibTrans" cxnId="{ECBFB82E-A647-47C3-AD05-BE1CCF05472A}">
      <dgm:prSet/>
      <dgm:spPr/>
      <dgm:t>
        <a:bodyPr/>
        <a:lstStyle/>
        <a:p>
          <a:endParaRPr lang="en-GB"/>
        </a:p>
      </dgm:t>
    </dgm:pt>
    <dgm:pt modelId="{52BBC475-8F36-4894-8687-D35F9D39EE66}" type="pres">
      <dgm:prSet presAssocID="{7B6C457A-C719-46C3-ABC6-FD662CAFC3AC}" presName="root" presStyleCnt="0">
        <dgm:presLayoutVars>
          <dgm:dir/>
          <dgm:resizeHandles val="exact"/>
        </dgm:presLayoutVars>
      </dgm:prSet>
      <dgm:spPr/>
    </dgm:pt>
    <dgm:pt modelId="{8AEF9EE7-B9A4-4B12-9655-DCCBE3F3F709}" type="pres">
      <dgm:prSet presAssocID="{CCEB1059-B437-4BB7-9577-724694984659}" presName="compNode" presStyleCnt="0"/>
      <dgm:spPr/>
    </dgm:pt>
    <dgm:pt modelId="{55CA953C-38AF-4F35-9482-84A22F953516}" type="pres">
      <dgm:prSet presAssocID="{CCEB1059-B437-4BB7-9577-724694984659}" presName="bgRect" presStyleLbl="bgShp" presStyleIdx="0" presStyleCnt="5"/>
      <dgm:spPr/>
    </dgm:pt>
    <dgm:pt modelId="{645282E1-88FD-43AE-9381-4D36AB2F4420}" type="pres">
      <dgm:prSet presAssocID="{CCEB1059-B437-4BB7-9577-72469498465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EF18255A-06C1-4213-A4E0-4A9EEE08209C}" type="pres">
      <dgm:prSet presAssocID="{CCEB1059-B437-4BB7-9577-724694984659}" presName="spaceRect" presStyleCnt="0"/>
      <dgm:spPr/>
    </dgm:pt>
    <dgm:pt modelId="{F96DAA86-57C1-4A5E-BE42-4E81A920FC02}" type="pres">
      <dgm:prSet presAssocID="{CCEB1059-B437-4BB7-9577-724694984659}" presName="parTx" presStyleLbl="revTx" presStyleIdx="0" presStyleCnt="5">
        <dgm:presLayoutVars>
          <dgm:chMax val="0"/>
          <dgm:chPref val="0"/>
        </dgm:presLayoutVars>
      </dgm:prSet>
      <dgm:spPr/>
    </dgm:pt>
    <dgm:pt modelId="{9CFCA9AF-BC53-49A4-8A15-C1853304441E}" type="pres">
      <dgm:prSet presAssocID="{7670BEA2-D3F8-4905-9D96-28B485C9FFCD}" presName="sibTrans" presStyleCnt="0"/>
      <dgm:spPr/>
    </dgm:pt>
    <dgm:pt modelId="{A4CE89D7-4F49-437D-A58E-5D5C804C5865}" type="pres">
      <dgm:prSet presAssocID="{04DB9108-D931-47C2-A0A7-CCFF71CA4FC9}" presName="compNode" presStyleCnt="0"/>
      <dgm:spPr/>
    </dgm:pt>
    <dgm:pt modelId="{1077A5DF-F60A-4A14-92C3-FCB510D2484B}" type="pres">
      <dgm:prSet presAssocID="{04DB9108-D931-47C2-A0A7-CCFF71CA4FC9}" presName="bgRect" presStyleLbl="bgShp" presStyleIdx="1" presStyleCnt="5"/>
      <dgm:spPr/>
    </dgm:pt>
    <dgm:pt modelId="{C8DC1CAF-A817-4007-A6E6-89D4A5CAB3B4}" type="pres">
      <dgm:prSet presAssocID="{04DB9108-D931-47C2-A0A7-CCFF71CA4FC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1C82B0BE-5AB2-47BF-99E7-FFBA79B9F251}" type="pres">
      <dgm:prSet presAssocID="{04DB9108-D931-47C2-A0A7-CCFF71CA4FC9}" presName="spaceRect" presStyleCnt="0"/>
      <dgm:spPr/>
    </dgm:pt>
    <dgm:pt modelId="{265CE01E-3478-4B16-BB0D-5D2718367CC9}" type="pres">
      <dgm:prSet presAssocID="{04DB9108-D931-47C2-A0A7-CCFF71CA4FC9}" presName="parTx" presStyleLbl="revTx" presStyleIdx="1" presStyleCnt="5">
        <dgm:presLayoutVars>
          <dgm:chMax val="0"/>
          <dgm:chPref val="0"/>
        </dgm:presLayoutVars>
      </dgm:prSet>
      <dgm:spPr/>
    </dgm:pt>
    <dgm:pt modelId="{7CE35AE4-1D52-4F9A-8C73-E6D5467357A7}" type="pres">
      <dgm:prSet presAssocID="{984C688F-BAA7-4D59-8AFD-A0F89516E0A0}" presName="sibTrans" presStyleCnt="0"/>
      <dgm:spPr/>
    </dgm:pt>
    <dgm:pt modelId="{D70B7440-6B00-4AEF-9D19-3437603E86B0}" type="pres">
      <dgm:prSet presAssocID="{ED448E41-DE50-4629-9D27-859AB6D252C0}" presName="compNode" presStyleCnt="0"/>
      <dgm:spPr/>
    </dgm:pt>
    <dgm:pt modelId="{6F3CE634-E7E3-499B-A07D-AD0E3A5BD3BC}" type="pres">
      <dgm:prSet presAssocID="{ED448E41-DE50-4629-9D27-859AB6D252C0}" presName="bgRect" presStyleLbl="bgShp" presStyleIdx="2" presStyleCnt="5"/>
      <dgm:spPr/>
    </dgm:pt>
    <dgm:pt modelId="{A256C53E-30FE-4C1B-AD8E-70AA45447E05}" type="pres">
      <dgm:prSet presAssocID="{ED448E41-DE50-4629-9D27-859AB6D252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E82DD0FB-A283-4DCC-ABC9-2ACCE36D935B}" type="pres">
      <dgm:prSet presAssocID="{ED448E41-DE50-4629-9D27-859AB6D252C0}" presName="spaceRect" presStyleCnt="0"/>
      <dgm:spPr/>
    </dgm:pt>
    <dgm:pt modelId="{48579E92-6A66-4734-BD39-5E2965DC016F}" type="pres">
      <dgm:prSet presAssocID="{ED448E41-DE50-4629-9D27-859AB6D252C0}" presName="parTx" presStyleLbl="revTx" presStyleIdx="2" presStyleCnt="5">
        <dgm:presLayoutVars>
          <dgm:chMax val="0"/>
          <dgm:chPref val="0"/>
        </dgm:presLayoutVars>
      </dgm:prSet>
      <dgm:spPr/>
    </dgm:pt>
    <dgm:pt modelId="{93F4F975-D054-4BCF-B122-DF4C457D3505}" type="pres">
      <dgm:prSet presAssocID="{8633E936-E02F-402C-B3B1-0A91F53B9E6E}" presName="sibTrans" presStyleCnt="0"/>
      <dgm:spPr/>
    </dgm:pt>
    <dgm:pt modelId="{87146737-42C6-4D6E-9BB7-B02250ED3E27}" type="pres">
      <dgm:prSet presAssocID="{95AF3ABF-FED6-4383-BBFC-E4E1DBAB191A}" presName="compNode" presStyleCnt="0"/>
      <dgm:spPr/>
    </dgm:pt>
    <dgm:pt modelId="{3A758676-9B7F-42B1-A042-164F408DAAF3}" type="pres">
      <dgm:prSet presAssocID="{95AF3ABF-FED6-4383-BBFC-E4E1DBAB191A}" presName="bgRect" presStyleLbl="bgShp" presStyleIdx="3" presStyleCnt="5"/>
      <dgm:spPr/>
    </dgm:pt>
    <dgm:pt modelId="{995CEE81-CD80-4F03-B8B0-59D037BEC718}" type="pres">
      <dgm:prSet presAssocID="{95AF3ABF-FED6-4383-BBFC-E4E1DBAB19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A934B395-5B17-4871-AB3E-0A8713B3EAA5}" type="pres">
      <dgm:prSet presAssocID="{95AF3ABF-FED6-4383-BBFC-E4E1DBAB191A}" presName="spaceRect" presStyleCnt="0"/>
      <dgm:spPr/>
    </dgm:pt>
    <dgm:pt modelId="{19C502B3-0C32-40A2-B002-2BD0A2CD221B}" type="pres">
      <dgm:prSet presAssocID="{95AF3ABF-FED6-4383-BBFC-E4E1DBAB191A}" presName="parTx" presStyleLbl="revTx" presStyleIdx="3" presStyleCnt="5">
        <dgm:presLayoutVars>
          <dgm:chMax val="0"/>
          <dgm:chPref val="0"/>
        </dgm:presLayoutVars>
      </dgm:prSet>
      <dgm:spPr/>
    </dgm:pt>
    <dgm:pt modelId="{DBB254B3-FD2F-4E4E-9681-DE2F17633FBE}" type="pres">
      <dgm:prSet presAssocID="{F8494E09-2A63-4774-AAEA-6968DEBE5D2B}" presName="sibTrans" presStyleCnt="0"/>
      <dgm:spPr/>
    </dgm:pt>
    <dgm:pt modelId="{046E7A21-F938-4866-9808-417CEDF4A5CC}" type="pres">
      <dgm:prSet presAssocID="{7E48EDFF-F054-4A21-A5F4-147A38534C64}" presName="compNode" presStyleCnt="0"/>
      <dgm:spPr/>
    </dgm:pt>
    <dgm:pt modelId="{C94E9F8D-D53A-4398-B7EB-F392E0F9EEDF}" type="pres">
      <dgm:prSet presAssocID="{7E48EDFF-F054-4A21-A5F4-147A38534C64}" presName="bgRect" presStyleLbl="bgShp" presStyleIdx="4" presStyleCnt="5"/>
      <dgm:spPr/>
    </dgm:pt>
    <dgm:pt modelId="{B1289699-CE52-4415-8531-43BCED746B44}" type="pres">
      <dgm:prSet presAssocID="{7E48EDFF-F054-4A21-A5F4-147A38534C6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2A2D3EC7-2498-4988-A142-E3D68AAE82F8}" type="pres">
      <dgm:prSet presAssocID="{7E48EDFF-F054-4A21-A5F4-147A38534C64}" presName="spaceRect" presStyleCnt="0"/>
      <dgm:spPr/>
    </dgm:pt>
    <dgm:pt modelId="{4E0EFBCD-376B-46AD-AED4-8FEDED9BE8E7}" type="pres">
      <dgm:prSet presAssocID="{7E48EDFF-F054-4A21-A5F4-147A38534C64}" presName="parTx" presStyleLbl="revTx" presStyleIdx="4" presStyleCnt="5">
        <dgm:presLayoutVars>
          <dgm:chMax val="0"/>
          <dgm:chPref val="0"/>
        </dgm:presLayoutVars>
      </dgm:prSet>
      <dgm:spPr/>
    </dgm:pt>
  </dgm:ptLst>
  <dgm:cxnLst>
    <dgm:cxn modelId="{5A7B2004-0444-4B70-9724-D29CAA9608B7}" srcId="{7B6C457A-C719-46C3-ABC6-FD662CAFC3AC}" destId="{04DB9108-D931-47C2-A0A7-CCFF71CA4FC9}" srcOrd="1" destOrd="0" parTransId="{8C50E346-7B93-40AB-BE4F-6E105834F9A1}" sibTransId="{984C688F-BAA7-4D59-8AFD-A0F89516E0A0}"/>
    <dgm:cxn modelId="{ECBFB82E-A647-47C3-AD05-BE1CCF05472A}" srcId="{7B6C457A-C719-46C3-ABC6-FD662CAFC3AC}" destId="{7E48EDFF-F054-4A21-A5F4-147A38534C64}" srcOrd="4" destOrd="0" parTransId="{6EA11075-84F1-45E9-9800-E4E0E90EDCBC}" sibTransId="{C382FD88-7B7E-4A29-A332-F02B99FE6DA4}"/>
    <dgm:cxn modelId="{CCC60231-D0EF-4811-A527-299CF1980839}" srcId="{7B6C457A-C719-46C3-ABC6-FD662CAFC3AC}" destId="{95AF3ABF-FED6-4383-BBFC-E4E1DBAB191A}" srcOrd="3" destOrd="0" parTransId="{CAAD5B5E-32FD-4BF2-91ED-D1CF244406F7}" sibTransId="{F8494E09-2A63-4774-AAEA-6968DEBE5D2B}"/>
    <dgm:cxn modelId="{FEC7AD45-8487-4532-9F69-EE1BBC346AE1}" type="presOf" srcId="{7B6C457A-C719-46C3-ABC6-FD662CAFC3AC}" destId="{52BBC475-8F36-4894-8687-D35F9D39EE66}" srcOrd="0" destOrd="0" presId="urn:microsoft.com/office/officeart/2018/2/layout/IconVerticalSolidList"/>
    <dgm:cxn modelId="{3777D84E-7121-4BCF-A571-2D30781F6A36}" type="presOf" srcId="{7E48EDFF-F054-4A21-A5F4-147A38534C64}" destId="{4E0EFBCD-376B-46AD-AED4-8FEDED9BE8E7}" srcOrd="0" destOrd="0" presId="urn:microsoft.com/office/officeart/2018/2/layout/IconVerticalSolidList"/>
    <dgm:cxn modelId="{28B89A91-FA86-4ED2-9287-736B20E776DF}" type="presOf" srcId="{CCEB1059-B437-4BB7-9577-724694984659}" destId="{F96DAA86-57C1-4A5E-BE42-4E81A920FC02}" srcOrd="0" destOrd="0" presId="urn:microsoft.com/office/officeart/2018/2/layout/IconVerticalSolidList"/>
    <dgm:cxn modelId="{ABB67BA4-4CBD-480B-BAF7-20B31899179B}" type="presOf" srcId="{04DB9108-D931-47C2-A0A7-CCFF71CA4FC9}" destId="{265CE01E-3478-4B16-BB0D-5D2718367CC9}" srcOrd="0" destOrd="0" presId="urn:microsoft.com/office/officeart/2018/2/layout/IconVerticalSolidList"/>
    <dgm:cxn modelId="{A7BA67C7-3029-4D3C-972E-9361715866C4}" type="presOf" srcId="{95AF3ABF-FED6-4383-BBFC-E4E1DBAB191A}" destId="{19C502B3-0C32-40A2-B002-2BD0A2CD221B}" srcOrd="0" destOrd="0" presId="urn:microsoft.com/office/officeart/2018/2/layout/IconVerticalSolidList"/>
    <dgm:cxn modelId="{E727FDD9-F668-455D-BB84-2B9FEE88351F}" srcId="{7B6C457A-C719-46C3-ABC6-FD662CAFC3AC}" destId="{ED448E41-DE50-4629-9D27-859AB6D252C0}" srcOrd="2" destOrd="0" parTransId="{1EA0306A-0245-4F09-B048-99C2162DA00E}" sibTransId="{8633E936-E02F-402C-B3B1-0A91F53B9E6E}"/>
    <dgm:cxn modelId="{0E8BADE9-2029-48EE-8842-9F7909D4B86C}" srcId="{7B6C457A-C719-46C3-ABC6-FD662CAFC3AC}" destId="{CCEB1059-B437-4BB7-9577-724694984659}" srcOrd="0" destOrd="0" parTransId="{AC782CE7-0951-4E6C-8A09-004A2B5B00B0}" sibTransId="{7670BEA2-D3F8-4905-9D96-28B485C9FFCD}"/>
    <dgm:cxn modelId="{DE4A03F9-CA4C-4D4E-A317-621F3970C50C}" type="presOf" srcId="{ED448E41-DE50-4629-9D27-859AB6D252C0}" destId="{48579E92-6A66-4734-BD39-5E2965DC016F}" srcOrd="0" destOrd="0" presId="urn:microsoft.com/office/officeart/2018/2/layout/IconVerticalSolidList"/>
    <dgm:cxn modelId="{545256BB-B148-4480-B85A-70685F11FA6A}" type="presParOf" srcId="{52BBC475-8F36-4894-8687-D35F9D39EE66}" destId="{8AEF9EE7-B9A4-4B12-9655-DCCBE3F3F709}" srcOrd="0" destOrd="0" presId="urn:microsoft.com/office/officeart/2018/2/layout/IconVerticalSolidList"/>
    <dgm:cxn modelId="{A9B8A7BF-3339-4D7F-854A-D080430C3359}" type="presParOf" srcId="{8AEF9EE7-B9A4-4B12-9655-DCCBE3F3F709}" destId="{55CA953C-38AF-4F35-9482-84A22F953516}" srcOrd="0" destOrd="0" presId="urn:microsoft.com/office/officeart/2018/2/layout/IconVerticalSolidList"/>
    <dgm:cxn modelId="{38AF322E-552F-42A2-AA65-EBE3E94DCD63}" type="presParOf" srcId="{8AEF9EE7-B9A4-4B12-9655-DCCBE3F3F709}" destId="{645282E1-88FD-43AE-9381-4D36AB2F4420}" srcOrd="1" destOrd="0" presId="urn:microsoft.com/office/officeart/2018/2/layout/IconVerticalSolidList"/>
    <dgm:cxn modelId="{FB7A2007-091F-406A-A0E0-38A7526F1543}" type="presParOf" srcId="{8AEF9EE7-B9A4-4B12-9655-DCCBE3F3F709}" destId="{EF18255A-06C1-4213-A4E0-4A9EEE08209C}" srcOrd="2" destOrd="0" presId="urn:microsoft.com/office/officeart/2018/2/layout/IconVerticalSolidList"/>
    <dgm:cxn modelId="{9F1CF3D8-DBB7-4761-B057-0C50E716EFF9}" type="presParOf" srcId="{8AEF9EE7-B9A4-4B12-9655-DCCBE3F3F709}" destId="{F96DAA86-57C1-4A5E-BE42-4E81A920FC02}" srcOrd="3" destOrd="0" presId="urn:microsoft.com/office/officeart/2018/2/layout/IconVerticalSolidList"/>
    <dgm:cxn modelId="{7321B4E0-A600-4583-B8EC-E5A10E2F90B8}" type="presParOf" srcId="{52BBC475-8F36-4894-8687-D35F9D39EE66}" destId="{9CFCA9AF-BC53-49A4-8A15-C1853304441E}" srcOrd="1" destOrd="0" presId="urn:microsoft.com/office/officeart/2018/2/layout/IconVerticalSolidList"/>
    <dgm:cxn modelId="{3F0CE360-68B8-4F25-8D98-78E79368B0B5}" type="presParOf" srcId="{52BBC475-8F36-4894-8687-D35F9D39EE66}" destId="{A4CE89D7-4F49-437D-A58E-5D5C804C5865}" srcOrd="2" destOrd="0" presId="urn:microsoft.com/office/officeart/2018/2/layout/IconVerticalSolidList"/>
    <dgm:cxn modelId="{56009571-7263-4E1D-8ACF-FC011037A10E}" type="presParOf" srcId="{A4CE89D7-4F49-437D-A58E-5D5C804C5865}" destId="{1077A5DF-F60A-4A14-92C3-FCB510D2484B}" srcOrd="0" destOrd="0" presId="urn:microsoft.com/office/officeart/2018/2/layout/IconVerticalSolidList"/>
    <dgm:cxn modelId="{4CF12E41-19F9-4418-9761-C58D5C118BD7}" type="presParOf" srcId="{A4CE89D7-4F49-437D-A58E-5D5C804C5865}" destId="{C8DC1CAF-A817-4007-A6E6-89D4A5CAB3B4}" srcOrd="1" destOrd="0" presId="urn:microsoft.com/office/officeart/2018/2/layout/IconVerticalSolidList"/>
    <dgm:cxn modelId="{50ABD6EB-F62A-4471-B600-F862625BFA7F}" type="presParOf" srcId="{A4CE89D7-4F49-437D-A58E-5D5C804C5865}" destId="{1C82B0BE-5AB2-47BF-99E7-FFBA79B9F251}" srcOrd="2" destOrd="0" presId="urn:microsoft.com/office/officeart/2018/2/layout/IconVerticalSolidList"/>
    <dgm:cxn modelId="{5BCC5F96-87E2-453D-B76F-D817C25A1A3C}" type="presParOf" srcId="{A4CE89D7-4F49-437D-A58E-5D5C804C5865}" destId="{265CE01E-3478-4B16-BB0D-5D2718367CC9}" srcOrd="3" destOrd="0" presId="urn:microsoft.com/office/officeart/2018/2/layout/IconVerticalSolidList"/>
    <dgm:cxn modelId="{A7DD839E-3CDC-49DA-B919-E8A013EC3399}" type="presParOf" srcId="{52BBC475-8F36-4894-8687-D35F9D39EE66}" destId="{7CE35AE4-1D52-4F9A-8C73-E6D5467357A7}" srcOrd="3" destOrd="0" presId="urn:microsoft.com/office/officeart/2018/2/layout/IconVerticalSolidList"/>
    <dgm:cxn modelId="{22FE2815-37B1-4635-B69B-6E340DF0198A}" type="presParOf" srcId="{52BBC475-8F36-4894-8687-D35F9D39EE66}" destId="{D70B7440-6B00-4AEF-9D19-3437603E86B0}" srcOrd="4" destOrd="0" presId="urn:microsoft.com/office/officeart/2018/2/layout/IconVerticalSolidList"/>
    <dgm:cxn modelId="{6992BE5D-E442-449B-A179-60881A42EA4F}" type="presParOf" srcId="{D70B7440-6B00-4AEF-9D19-3437603E86B0}" destId="{6F3CE634-E7E3-499B-A07D-AD0E3A5BD3BC}" srcOrd="0" destOrd="0" presId="urn:microsoft.com/office/officeart/2018/2/layout/IconVerticalSolidList"/>
    <dgm:cxn modelId="{9B626CF0-269E-422B-8377-537511AE1B34}" type="presParOf" srcId="{D70B7440-6B00-4AEF-9D19-3437603E86B0}" destId="{A256C53E-30FE-4C1B-AD8E-70AA45447E05}" srcOrd="1" destOrd="0" presId="urn:microsoft.com/office/officeart/2018/2/layout/IconVerticalSolidList"/>
    <dgm:cxn modelId="{043FACC8-4315-4AD8-B5BE-EC68E1A12D56}" type="presParOf" srcId="{D70B7440-6B00-4AEF-9D19-3437603E86B0}" destId="{E82DD0FB-A283-4DCC-ABC9-2ACCE36D935B}" srcOrd="2" destOrd="0" presId="urn:microsoft.com/office/officeart/2018/2/layout/IconVerticalSolidList"/>
    <dgm:cxn modelId="{964E256A-D828-4C55-AFA3-F9029CCE07F9}" type="presParOf" srcId="{D70B7440-6B00-4AEF-9D19-3437603E86B0}" destId="{48579E92-6A66-4734-BD39-5E2965DC016F}" srcOrd="3" destOrd="0" presId="urn:microsoft.com/office/officeart/2018/2/layout/IconVerticalSolidList"/>
    <dgm:cxn modelId="{C74618F6-0081-459C-9C1E-6ABBFF3244E2}" type="presParOf" srcId="{52BBC475-8F36-4894-8687-D35F9D39EE66}" destId="{93F4F975-D054-4BCF-B122-DF4C457D3505}" srcOrd="5" destOrd="0" presId="urn:microsoft.com/office/officeart/2018/2/layout/IconVerticalSolidList"/>
    <dgm:cxn modelId="{61E796F3-643F-4174-9957-287EBC2933C0}" type="presParOf" srcId="{52BBC475-8F36-4894-8687-D35F9D39EE66}" destId="{87146737-42C6-4D6E-9BB7-B02250ED3E27}" srcOrd="6" destOrd="0" presId="urn:microsoft.com/office/officeart/2018/2/layout/IconVerticalSolidList"/>
    <dgm:cxn modelId="{19DF4C1C-5738-49D6-81CE-85E53D2763C2}" type="presParOf" srcId="{87146737-42C6-4D6E-9BB7-B02250ED3E27}" destId="{3A758676-9B7F-42B1-A042-164F408DAAF3}" srcOrd="0" destOrd="0" presId="urn:microsoft.com/office/officeart/2018/2/layout/IconVerticalSolidList"/>
    <dgm:cxn modelId="{4EA77C01-F886-4766-8DAB-D391A52865D2}" type="presParOf" srcId="{87146737-42C6-4D6E-9BB7-B02250ED3E27}" destId="{995CEE81-CD80-4F03-B8B0-59D037BEC718}" srcOrd="1" destOrd="0" presId="urn:microsoft.com/office/officeart/2018/2/layout/IconVerticalSolidList"/>
    <dgm:cxn modelId="{4456FE67-02E0-4066-A80E-503A9EE67EFE}" type="presParOf" srcId="{87146737-42C6-4D6E-9BB7-B02250ED3E27}" destId="{A934B395-5B17-4871-AB3E-0A8713B3EAA5}" srcOrd="2" destOrd="0" presId="urn:microsoft.com/office/officeart/2018/2/layout/IconVerticalSolidList"/>
    <dgm:cxn modelId="{963E1152-1576-41D0-9E36-0D0537135F3F}" type="presParOf" srcId="{87146737-42C6-4D6E-9BB7-B02250ED3E27}" destId="{19C502B3-0C32-40A2-B002-2BD0A2CD221B}" srcOrd="3" destOrd="0" presId="urn:microsoft.com/office/officeart/2018/2/layout/IconVerticalSolidList"/>
    <dgm:cxn modelId="{E0220665-6E73-49DE-AE57-6F0E0D07DD45}" type="presParOf" srcId="{52BBC475-8F36-4894-8687-D35F9D39EE66}" destId="{DBB254B3-FD2F-4E4E-9681-DE2F17633FBE}" srcOrd="7" destOrd="0" presId="urn:microsoft.com/office/officeart/2018/2/layout/IconVerticalSolidList"/>
    <dgm:cxn modelId="{8E75BE35-C1F1-4684-AB3E-532C7BE19B69}" type="presParOf" srcId="{52BBC475-8F36-4894-8687-D35F9D39EE66}" destId="{046E7A21-F938-4866-9808-417CEDF4A5CC}" srcOrd="8" destOrd="0" presId="urn:microsoft.com/office/officeart/2018/2/layout/IconVerticalSolidList"/>
    <dgm:cxn modelId="{56787A25-152D-4356-A104-7901C54E2CEE}" type="presParOf" srcId="{046E7A21-F938-4866-9808-417CEDF4A5CC}" destId="{C94E9F8D-D53A-4398-B7EB-F392E0F9EEDF}" srcOrd="0" destOrd="0" presId="urn:microsoft.com/office/officeart/2018/2/layout/IconVerticalSolidList"/>
    <dgm:cxn modelId="{320EBD56-5A64-44FE-B63D-662B71B80FFF}" type="presParOf" srcId="{046E7A21-F938-4866-9808-417CEDF4A5CC}" destId="{B1289699-CE52-4415-8531-43BCED746B44}" srcOrd="1" destOrd="0" presId="urn:microsoft.com/office/officeart/2018/2/layout/IconVerticalSolidList"/>
    <dgm:cxn modelId="{730FAD63-2C38-4E50-95CF-63F0068AFCFD}" type="presParOf" srcId="{046E7A21-F938-4866-9808-417CEDF4A5CC}" destId="{2A2D3EC7-2498-4988-A142-E3D68AAE82F8}" srcOrd="2" destOrd="0" presId="urn:microsoft.com/office/officeart/2018/2/layout/IconVerticalSolidList"/>
    <dgm:cxn modelId="{3231E2F5-2DC8-449F-B437-8385E251B055}" type="presParOf" srcId="{046E7A21-F938-4866-9808-417CEDF4A5CC}" destId="{4E0EFBCD-376B-46AD-AED4-8FEDED9BE8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6C457A-C719-46C3-ABC6-FD662CAFC3A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494A8D7-9086-4261-B4EE-57A398EEEB9E}">
      <dgm:prSet/>
      <dgm:spPr/>
      <dgm:t>
        <a:bodyPr/>
        <a:lstStyle/>
        <a:p>
          <a:r>
            <a:rPr lang="en-US" dirty="0"/>
            <a:t>Messaging and language at all stages</a:t>
          </a:r>
        </a:p>
      </dgm:t>
    </dgm:pt>
    <dgm:pt modelId="{9FE17275-903E-4DD0-82D0-2A7AEE98ED3F}" type="parTrans" cxnId="{17C2B266-9738-45A3-8D2B-9F13DD7EE2AA}">
      <dgm:prSet/>
      <dgm:spPr/>
      <dgm:t>
        <a:bodyPr/>
        <a:lstStyle/>
        <a:p>
          <a:endParaRPr lang="en-US"/>
        </a:p>
      </dgm:t>
    </dgm:pt>
    <dgm:pt modelId="{4A6D0972-4E08-4AD5-BD8A-B7996C806205}" type="sibTrans" cxnId="{17C2B266-9738-45A3-8D2B-9F13DD7EE2AA}">
      <dgm:prSet/>
      <dgm:spPr/>
      <dgm:t>
        <a:bodyPr/>
        <a:lstStyle/>
        <a:p>
          <a:endParaRPr lang="en-US"/>
        </a:p>
      </dgm:t>
    </dgm:pt>
    <dgm:pt modelId="{F0F31DF0-C6C8-47B6-8131-F99C19A8DE63}">
      <dgm:prSet/>
      <dgm:spPr/>
      <dgm:t>
        <a:bodyPr/>
        <a:lstStyle/>
        <a:p>
          <a:r>
            <a:rPr lang="en-GB" dirty="0"/>
            <a:t>Enable people to air feelings and anxieties</a:t>
          </a:r>
          <a:endParaRPr lang="en-US" dirty="0"/>
        </a:p>
      </dgm:t>
    </dgm:pt>
    <dgm:pt modelId="{6C908162-71D1-4E3A-997C-BDCD5F2D6A29}" type="parTrans" cxnId="{8286B317-4EEB-4945-BAE7-7974194A6CD9}">
      <dgm:prSet/>
      <dgm:spPr/>
      <dgm:t>
        <a:bodyPr/>
        <a:lstStyle/>
        <a:p>
          <a:endParaRPr lang="en-US"/>
        </a:p>
      </dgm:t>
    </dgm:pt>
    <dgm:pt modelId="{1185C222-F06E-4CFF-8CD9-E9DB1B22519A}" type="sibTrans" cxnId="{8286B317-4EEB-4945-BAE7-7974194A6CD9}">
      <dgm:prSet/>
      <dgm:spPr/>
      <dgm:t>
        <a:bodyPr/>
        <a:lstStyle/>
        <a:p>
          <a:endParaRPr lang="en-US"/>
        </a:p>
      </dgm:t>
    </dgm:pt>
    <dgm:pt modelId="{92280910-1BE5-4AE8-87A3-B5FF66004FC6}">
      <dgm:prSet/>
      <dgm:spPr/>
      <dgm:t>
        <a:bodyPr/>
        <a:lstStyle/>
        <a:p>
          <a:r>
            <a:rPr lang="en-GB" dirty="0"/>
            <a:t>Input from people with lived experience</a:t>
          </a:r>
          <a:endParaRPr lang="en-US" dirty="0"/>
        </a:p>
      </dgm:t>
    </dgm:pt>
    <dgm:pt modelId="{82FD0223-49B3-4972-A820-CFA7C79CAD49}" type="parTrans" cxnId="{00B276D6-D08A-4E98-9575-876D4F1DBBF5}">
      <dgm:prSet/>
      <dgm:spPr/>
      <dgm:t>
        <a:bodyPr/>
        <a:lstStyle/>
        <a:p>
          <a:endParaRPr lang="en-US"/>
        </a:p>
      </dgm:t>
    </dgm:pt>
    <dgm:pt modelId="{8F9B2515-5D7D-4104-8476-F6B008C85AEE}" type="sibTrans" cxnId="{00B276D6-D08A-4E98-9575-876D4F1DBBF5}">
      <dgm:prSet/>
      <dgm:spPr/>
      <dgm:t>
        <a:bodyPr/>
        <a:lstStyle/>
        <a:p>
          <a:endParaRPr lang="en-US"/>
        </a:p>
      </dgm:t>
    </dgm:pt>
    <dgm:pt modelId="{50E6818D-5F9E-462E-A73F-8D60F369BADA}">
      <dgm:prSet/>
      <dgm:spPr/>
      <dgm:t>
        <a:bodyPr/>
        <a:lstStyle/>
        <a:p>
          <a:r>
            <a:rPr lang="en-US" dirty="0"/>
            <a:t>Podcasts, books, websites, research briefings </a:t>
          </a:r>
          <a:r>
            <a:rPr lang="en-US" dirty="0" err="1"/>
            <a:t>etc</a:t>
          </a:r>
          <a:endParaRPr lang="en-US" dirty="0"/>
        </a:p>
      </dgm:t>
    </dgm:pt>
    <dgm:pt modelId="{C4B6483E-E7F4-4503-86F2-EF7F6152252B}" type="parTrans" cxnId="{7621F944-5D48-4C28-8D8F-2034A06B4E70}">
      <dgm:prSet/>
      <dgm:spPr/>
      <dgm:t>
        <a:bodyPr/>
        <a:lstStyle/>
        <a:p>
          <a:endParaRPr lang="en-US"/>
        </a:p>
      </dgm:t>
    </dgm:pt>
    <dgm:pt modelId="{BE9FA595-CEEE-4DEA-BF32-0DBF4084EE0D}" type="sibTrans" cxnId="{7621F944-5D48-4C28-8D8F-2034A06B4E70}">
      <dgm:prSet/>
      <dgm:spPr/>
      <dgm:t>
        <a:bodyPr/>
        <a:lstStyle/>
        <a:p>
          <a:endParaRPr lang="en-US"/>
        </a:p>
      </dgm:t>
    </dgm:pt>
    <dgm:pt modelId="{CB87E1DA-1807-4344-9259-843AE1E0529F}">
      <dgm:prSet/>
      <dgm:spPr/>
      <dgm:t>
        <a:bodyPr/>
        <a:lstStyle/>
        <a:p>
          <a:r>
            <a:rPr lang="en-GB" dirty="0"/>
            <a:t>Discuss how openness can create a secure base with child</a:t>
          </a:r>
        </a:p>
      </dgm:t>
    </dgm:pt>
    <dgm:pt modelId="{E594D613-9C85-46D6-9FBE-40A71B696B14}" type="parTrans" cxnId="{14D7516E-D9C6-4C14-A49B-5F1A82B2D3CD}">
      <dgm:prSet/>
      <dgm:spPr/>
      <dgm:t>
        <a:bodyPr/>
        <a:lstStyle/>
        <a:p>
          <a:endParaRPr lang="en-GB"/>
        </a:p>
      </dgm:t>
    </dgm:pt>
    <dgm:pt modelId="{77266F2A-C579-47CA-B09C-8072403D112E}" type="sibTrans" cxnId="{14D7516E-D9C6-4C14-A49B-5F1A82B2D3CD}">
      <dgm:prSet/>
      <dgm:spPr/>
      <dgm:t>
        <a:bodyPr/>
        <a:lstStyle/>
        <a:p>
          <a:endParaRPr lang="en-GB"/>
        </a:p>
      </dgm:t>
    </dgm:pt>
    <dgm:pt modelId="{325482CB-64C6-4A63-B696-BFADE87A3061}">
      <dgm:prSet/>
      <dgm:spPr/>
      <dgm:t>
        <a:bodyPr/>
        <a:lstStyle/>
        <a:p>
          <a:r>
            <a:rPr lang="en-GB" dirty="0"/>
            <a:t>Clear expectations</a:t>
          </a:r>
        </a:p>
      </dgm:t>
    </dgm:pt>
    <dgm:pt modelId="{89F24EED-286F-4D1D-99E4-21F27C076FD0}" type="parTrans" cxnId="{8AFBCF1B-4E50-454D-AC28-694B5312EC48}">
      <dgm:prSet/>
      <dgm:spPr/>
      <dgm:t>
        <a:bodyPr/>
        <a:lstStyle/>
        <a:p>
          <a:endParaRPr lang="en-GB"/>
        </a:p>
      </dgm:t>
    </dgm:pt>
    <dgm:pt modelId="{1A130A3E-E3CA-4AAF-9844-1E1A9E1F4691}" type="sibTrans" cxnId="{8AFBCF1B-4E50-454D-AC28-694B5312EC48}">
      <dgm:prSet/>
      <dgm:spPr/>
      <dgm:t>
        <a:bodyPr/>
        <a:lstStyle/>
        <a:p>
          <a:endParaRPr lang="en-GB"/>
        </a:p>
      </dgm:t>
    </dgm:pt>
    <dgm:pt modelId="{1D8F31C3-67F7-499B-94C2-A1834610B790}" type="pres">
      <dgm:prSet presAssocID="{7B6C457A-C719-46C3-ABC6-FD662CAFC3AC}" presName="linear" presStyleCnt="0">
        <dgm:presLayoutVars>
          <dgm:animLvl val="lvl"/>
          <dgm:resizeHandles val="exact"/>
        </dgm:presLayoutVars>
      </dgm:prSet>
      <dgm:spPr/>
    </dgm:pt>
    <dgm:pt modelId="{A5EC5ACA-94D8-4045-A747-C324B0132CA0}" type="pres">
      <dgm:prSet presAssocID="{F494A8D7-9086-4261-B4EE-57A398EEEB9E}" presName="parentText" presStyleLbl="node1" presStyleIdx="0" presStyleCnt="6">
        <dgm:presLayoutVars>
          <dgm:chMax val="0"/>
          <dgm:bulletEnabled val="1"/>
        </dgm:presLayoutVars>
      </dgm:prSet>
      <dgm:spPr/>
    </dgm:pt>
    <dgm:pt modelId="{2611AD41-9356-41A6-AB03-3BB69F567E69}" type="pres">
      <dgm:prSet presAssocID="{4A6D0972-4E08-4AD5-BD8A-B7996C806205}" presName="spacer" presStyleCnt="0"/>
      <dgm:spPr/>
    </dgm:pt>
    <dgm:pt modelId="{3BEADC31-18DA-45D8-AA1B-AEE05A13DE17}" type="pres">
      <dgm:prSet presAssocID="{325482CB-64C6-4A63-B696-BFADE87A3061}" presName="parentText" presStyleLbl="node1" presStyleIdx="1" presStyleCnt="6">
        <dgm:presLayoutVars>
          <dgm:chMax val="0"/>
          <dgm:bulletEnabled val="1"/>
        </dgm:presLayoutVars>
      </dgm:prSet>
      <dgm:spPr/>
    </dgm:pt>
    <dgm:pt modelId="{9EDCB795-C89A-4818-B456-5389441512D9}" type="pres">
      <dgm:prSet presAssocID="{1A130A3E-E3CA-4AAF-9844-1E1A9E1F4691}" presName="spacer" presStyleCnt="0"/>
      <dgm:spPr/>
    </dgm:pt>
    <dgm:pt modelId="{BFFE7706-B4A5-4AD3-8641-62C5E6A414C1}" type="pres">
      <dgm:prSet presAssocID="{F0F31DF0-C6C8-47B6-8131-F99C19A8DE63}" presName="parentText" presStyleLbl="node1" presStyleIdx="2" presStyleCnt="6">
        <dgm:presLayoutVars>
          <dgm:chMax val="0"/>
          <dgm:bulletEnabled val="1"/>
        </dgm:presLayoutVars>
      </dgm:prSet>
      <dgm:spPr/>
    </dgm:pt>
    <dgm:pt modelId="{E941E0BF-3477-422B-AFA2-DAC86373F6F6}" type="pres">
      <dgm:prSet presAssocID="{1185C222-F06E-4CFF-8CD9-E9DB1B22519A}" presName="spacer" presStyleCnt="0"/>
      <dgm:spPr/>
    </dgm:pt>
    <dgm:pt modelId="{322E843A-6B09-4091-AA63-B2307B5A2112}" type="pres">
      <dgm:prSet presAssocID="{CB87E1DA-1807-4344-9259-843AE1E0529F}" presName="parentText" presStyleLbl="node1" presStyleIdx="3" presStyleCnt="6">
        <dgm:presLayoutVars>
          <dgm:chMax val="0"/>
          <dgm:bulletEnabled val="1"/>
        </dgm:presLayoutVars>
      </dgm:prSet>
      <dgm:spPr/>
    </dgm:pt>
    <dgm:pt modelId="{F537D07E-D710-4DC6-BE2E-076D04680715}" type="pres">
      <dgm:prSet presAssocID="{77266F2A-C579-47CA-B09C-8072403D112E}" presName="spacer" presStyleCnt="0"/>
      <dgm:spPr/>
    </dgm:pt>
    <dgm:pt modelId="{A4DFE2CC-4822-4FF5-BA55-8ACE1EC20164}" type="pres">
      <dgm:prSet presAssocID="{92280910-1BE5-4AE8-87A3-B5FF66004FC6}" presName="parentText" presStyleLbl="node1" presStyleIdx="4" presStyleCnt="6">
        <dgm:presLayoutVars>
          <dgm:chMax val="0"/>
          <dgm:bulletEnabled val="1"/>
        </dgm:presLayoutVars>
      </dgm:prSet>
      <dgm:spPr/>
    </dgm:pt>
    <dgm:pt modelId="{461C5A53-6369-46D1-8BD6-9891F8E68CCF}" type="pres">
      <dgm:prSet presAssocID="{8F9B2515-5D7D-4104-8476-F6B008C85AEE}" presName="spacer" presStyleCnt="0"/>
      <dgm:spPr/>
    </dgm:pt>
    <dgm:pt modelId="{7C0B6539-1781-4353-B1B6-ABE62EB992D5}" type="pres">
      <dgm:prSet presAssocID="{50E6818D-5F9E-462E-A73F-8D60F369BADA}" presName="parentText" presStyleLbl="node1" presStyleIdx="5" presStyleCnt="6">
        <dgm:presLayoutVars>
          <dgm:chMax val="0"/>
          <dgm:bulletEnabled val="1"/>
        </dgm:presLayoutVars>
      </dgm:prSet>
      <dgm:spPr/>
    </dgm:pt>
  </dgm:ptLst>
  <dgm:cxnLst>
    <dgm:cxn modelId="{8286B317-4EEB-4945-BAE7-7974194A6CD9}" srcId="{7B6C457A-C719-46C3-ABC6-FD662CAFC3AC}" destId="{F0F31DF0-C6C8-47B6-8131-F99C19A8DE63}" srcOrd="2" destOrd="0" parTransId="{6C908162-71D1-4E3A-997C-BDCD5F2D6A29}" sibTransId="{1185C222-F06E-4CFF-8CD9-E9DB1B22519A}"/>
    <dgm:cxn modelId="{8AFBCF1B-4E50-454D-AC28-694B5312EC48}" srcId="{7B6C457A-C719-46C3-ABC6-FD662CAFC3AC}" destId="{325482CB-64C6-4A63-B696-BFADE87A3061}" srcOrd="1" destOrd="0" parTransId="{89F24EED-286F-4D1D-99E4-21F27C076FD0}" sibTransId="{1A130A3E-E3CA-4AAF-9844-1E1A9E1F4691}"/>
    <dgm:cxn modelId="{5B25B127-0293-44DE-BC1F-D25EE4EA0045}" type="presOf" srcId="{50E6818D-5F9E-462E-A73F-8D60F369BADA}" destId="{7C0B6539-1781-4353-B1B6-ABE62EB992D5}" srcOrd="0" destOrd="0" presId="urn:microsoft.com/office/officeart/2005/8/layout/vList2"/>
    <dgm:cxn modelId="{16BF242E-E2B7-4C4B-8033-94267C3D0BDD}" type="presOf" srcId="{F0F31DF0-C6C8-47B6-8131-F99C19A8DE63}" destId="{BFFE7706-B4A5-4AD3-8641-62C5E6A414C1}" srcOrd="0" destOrd="0" presId="urn:microsoft.com/office/officeart/2005/8/layout/vList2"/>
    <dgm:cxn modelId="{7621F944-5D48-4C28-8D8F-2034A06B4E70}" srcId="{7B6C457A-C719-46C3-ABC6-FD662CAFC3AC}" destId="{50E6818D-5F9E-462E-A73F-8D60F369BADA}" srcOrd="5" destOrd="0" parTransId="{C4B6483E-E7F4-4503-86F2-EF7F6152252B}" sibTransId="{BE9FA595-CEEE-4DEA-BF32-0DBF4084EE0D}"/>
    <dgm:cxn modelId="{17C2B266-9738-45A3-8D2B-9F13DD7EE2AA}" srcId="{7B6C457A-C719-46C3-ABC6-FD662CAFC3AC}" destId="{F494A8D7-9086-4261-B4EE-57A398EEEB9E}" srcOrd="0" destOrd="0" parTransId="{9FE17275-903E-4DD0-82D0-2A7AEE98ED3F}" sibTransId="{4A6D0972-4E08-4AD5-BD8A-B7996C806205}"/>
    <dgm:cxn modelId="{14D7516E-D9C6-4C14-A49B-5F1A82B2D3CD}" srcId="{7B6C457A-C719-46C3-ABC6-FD662CAFC3AC}" destId="{CB87E1DA-1807-4344-9259-843AE1E0529F}" srcOrd="3" destOrd="0" parTransId="{E594D613-9C85-46D6-9FBE-40A71B696B14}" sibTransId="{77266F2A-C579-47CA-B09C-8072403D112E}"/>
    <dgm:cxn modelId="{3538176F-07E6-4963-9212-746DD04680A2}" type="presOf" srcId="{CB87E1DA-1807-4344-9259-843AE1E0529F}" destId="{322E843A-6B09-4091-AA63-B2307B5A2112}" srcOrd="0" destOrd="0" presId="urn:microsoft.com/office/officeart/2005/8/layout/vList2"/>
    <dgm:cxn modelId="{4315DFAB-0C86-40AF-A5BB-384E6659D263}" type="presOf" srcId="{F494A8D7-9086-4261-B4EE-57A398EEEB9E}" destId="{A5EC5ACA-94D8-4045-A747-C324B0132CA0}" srcOrd="0" destOrd="0" presId="urn:microsoft.com/office/officeart/2005/8/layout/vList2"/>
    <dgm:cxn modelId="{96EF37C2-23B4-44F0-AEB8-D4E9425679E4}" type="presOf" srcId="{325482CB-64C6-4A63-B696-BFADE87A3061}" destId="{3BEADC31-18DA-45D8-AA1B-AEE05A13DE17}" srcOrd="0" destOrd="0" presId="urn:microsoft.com/office/officeart/2005/8/layout/vList2"/>
    <dgm:cxn modelId="{973D4AC9-F75D-4E32-921C-9B10C1841D2D}" type="presOf" srcId="{7B6C457A-C719-46C3-ABC6-FD662CAFC3AC}" destId="{1D8F31C3-67F7-499B-94C2-A1834610B790}" srcOrd="0" destOrd="0" presId="urn:microsoft.com/office/officeart/2005/8/layout/vList2"/>
    <dgm:cxn modelId="{3FC96DD3-5F08-4317-A88D-514881679322}" type="presOf" srcId="{92280910-1BE5-4AE8-87A3-B5FF66004FC6}" destId="{A4DFE2CC-4822-4FF5-BA55-8ACE1EC20164}" srcOrd="0" destOrd="0" presId="urn:microsoft.com/office/officeart/2005/8/layout/vList2"/>
    <dgm:cxn modelId="{00B276D6-D08A-4E98-9575-876D4F1DBBF5}" srcId="{7B6C457A-C719-46C3-ABC6-FD662CAFC3AC}" destId="{92280910-1BE5-4AE8-87A3-B5FF66004FC6}" srcOrd="4" destOrd="0" parTransId="{82FD0223-49B3-4972-A820-CFA7C79CAD49}" sibTransId="{8F9B2515-5D7D-4104-8476-F6B008C85AEE}"/>
    <dgm:cxn modelId="{90C30B33-E55A-4AE8-A8A4-72A90CF4C2A2}" type="presParOf" srcId="{1D8F31C3-67F7-499B-94C2-A1834610B790}" destId="{A5EC5ACA-94D8-4045-A747-C324B0132CA0}" srcOrd="0" destOrd="0" presId="urn:microsoft.com/office/officeart/2005/8/layout/vList2"/>
    <dgm:cxn modelId="{799AA0AE-8E26-4F9C-8128-A9E6DD068808}" type="presParOf" srcId="{1D8F31C3-67F7-499B-94C2-A1834610B790}" destId="{2611AD41-9356-41A6-AB03-3BB69F567E69}" srcOrd="1" destOrd="0" presId="urn:microsoft.com/office/officeart/2005/8/layout/vList2"/>
    <dgm:cxn modelId="{D8DA25FD-9A04-4B7F-9E8A-6F0FAD011CEC}" type="presParOf" srcId="{1D8F31C3-67F7-499B-94C2-A1834610B790}" destId="{3BEADC31-18DA-45D8-AA1B-AEE05A13DE17}" srcOrd="2" destOrd="0" presId="urn:microsoft.com/office/officeart/2005/8/layout/vList2"/>
    <dgm:cxn modelId="{3E8E19B2-4E2C-45B5-A1B4-041D77B49F98}" type="presParOf" srcId="{1D8F31C3-67F7-499B-94C2-A1834610B790}" destId="{9EDCB795-C89A-4818-B456-5389441512D9}" srcOrd="3" destOrd="0" presId="urn:microsoft.com/office/officeart/2005/8/layout/vList2"/>
    <dgm:cxn modelId="{16D06B98-32C9-44D9-9370-815FDE6EB668}" type="presParOf" srcId="{1D8F31C3-67F7-499B-94C2-A1834610B790}" destId="{BFFE7706-B4A5-4AD3-8641-62C5E6A414C1}" srcOrd="4" destOrd="0" presId="urn:microsoft.com/office/officeart/2005/8/layout/vList2"/>
    <dgm:cxn modelId="{318B6EE1-601D-4CD8-BF35-B762BDBD2FCD}" type="presParOf" srcId="{1D8F31C3-67F7-499B-94C2-A1834610B790}" destId="{E941E0BF-3477-422B-AFA2-DAC86373F6F6}" srcOrd="5" destOrd="0" presId="urn:microsoft.com/office/officeart/2005/8/layout/vList2"/>
    <dgm:cxn modelId="{A1079F7B-A698-48E5-AAE9-F623EABE9567}" type="presParOf" srcId="{1D8F31C3-67F7-499B-94C2-A1834610B790}" destId="{322E843A-6B09-4091-AA63-B2307B5A2112}" srcOrd="6" destOrd="0" presId="urn:microsoft.com/office/officeart/2005/8/layout/vList2"/>
    <dgm:cxn modelId="{F61AE0C3-F9C4-4BBB-99C8-5236E138358E}" type="presParOf" srcId="{1D8F31C3-67F7-499B-94C2-A1834610B790}" destId="{F537D07E-D710-4DC6-BE2E-076D04680715}" srcOrd="7" destOrd="0" presId="urn:microsoft.com/office/officeart/2005/8/layout/vList2"/>
    <dgm:cxn modelId="{297454FF-AC1B-4D56-9268-99DA6EEBBA0E}" type="presParOf" srcId="{1D8F31C3-67F7-499B-94C2-A1834610B790}" destId="{A4DFE2CC-4822-4FF5-BA55-8ACE1EC20164}" srcOrd="8" destOrd="0" presId="urn:microsoft.com/office/officeart/2005/8/layout/vList2"/>
    <dgm:cxn modelId="{AD5747FA-B61C-4D8A-BCB6-DDB00FC41866}" type="presParOf" srcId="{1D8F31C3-67F7-499B-94C2-A1834610B790}" destId="{461C5A53-6369-46D1-8BD6-9891F8E68CCF}" srcOrd="9" destOrd="0" presId="urn:microsoft.com/office/officeart/2005/8/layout/vList2"/>
    <dgm:cxn modelId="{E12EFDFF-C9A4-4EA3-9B7C-38353E250B67}" type="presParOf" srcId="{1D8F31C3-67F7-499B-94C2-A1834610B790}" destId="{7C0B6539-1781-4353-B1B6-ABE62EB992D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6C457A-C719-46C3-ABC6-FD662CAFC3A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CEB1059-B437-4BB7-9577-724694984659}">
      <dgm:prSet/>
      <dgm:spPr/>
      <dgm:t>
        <a:bodyPr/>
        <a:lstStyle/>
        <a:p>
          <a:r>
            <a:rPr lang="en-GB" dirty="0"/>
            <a:t>Adoption worker getting involved at early stage</a:t>
          </a:r>
          <a:endParaRPr lang="en-US" dirty="0"/>
        </a:p>
      </dgm:t>
    </dgm:pt>
    <dgm:pt modelId="{AC782CE7-0951-4E6C-8A09-004A2B5B00B0}" type="parTrans" cxnId="{0E8BADE9-2029-48EE-8842-9F7909D4B86C}">
      <dgm:prSet/>
      <dgm:spPr/>
      <dgm:t>
        <a:bodyPr/>
        <a:lstStyle/>
        <a:p>
          <a:endParaRPr lang="en-US"/>
        </a:p>
      </dgm:t>
    </dgm:pt>
    <dgm:pt modelId="{7670BEA2-D3F8-4905-9D96-28B485C9FFCD}" type="sibTrans" cxnId="{0E8BADE9-2029-48EE-8842-9F7909D4B86C}">
      <dgm:prSet/>
      <dgm:spPr/>
      <dgm:t>
        <a:bodyPr/>
        <a:lstStyle/>
        <a:p>
          <a:endParaRPr lang="en-US"/>
        </a:p>
      </dgm:t>
    </dgm:pt>
    <dgm:pt modelId="{04DB9108-D931-47C2-A0A7-CCFF71CA4FC9}">
      <dgm:prSet/>
      <dgm:spPr/>
      <dgm:t>
        <a:bodyPr/>
        <a:lstStyle/>
        <a:p>
          <a:r>
            <a:rPr lang="en-GB" dirty="0"/>
            <a:t>Ensuring all options are explored and rationale for plans is clear</a:t>
          </a:r>
          <a:endParaRPr lang="en-US" dirty="0"/>
        </a:p>
      </dgm:t>
    </dgm:pt>
    <dgm:pt modelId="{8C50E346-7B93-40AB-BE4F-6E105834F9A1}" type="parTrans" cxnId="{5A7B2004-0444-4B70-9724-D29CAA9608B7}">
      <dgm:prSet/>
      <dgm:spPr/>
      <dgm:t>
        <a:bodyPr/>
        <a:lstStyle/>
        <a:p>
          <a:endParaRPr lang="en-US"/>
        </a:p>
      </dgm:t>
    </dgm:pt>
    <dgm:pt modelId="{984C688F-BAA7-4D59-8AFD-A0F89516E0A0}" type="sibTrans" cxnId="{5A7B2004-0444-4B70-9724-D29CAA9608B7}">
      <dgm:prSet/>
      <dgm:spPr/>
      <dgm:t>
        <a:bodyPr/>
        <a:lstStyle/>
        <a:p>
          <a:endParaRPr lang="en-US"/>
        </a:p>
      </dgm:t>
    </dgm:pt>
    <dgm:pt modelId="{F494A8D7-9086-4261-B4EE-57A398EEEB9E}">
      <dgm:prSet/>
      <dgm:spPr/>
      <dgm:t>
        <a:bodyPr/>
        <a:lstStyle/>
        <a:p>
          <a:r>
            <a:rPr lang="en-GB" dirty="0"/>
            <a:t>Using contact planning tools</a:t>
          </a:r>
          <a:endParaRPr lang="en-US" dirty="0"/>
        </a:p>
      </dgm:t>
    </dgm:pt>
    <dgm:pt modelId="{9FE17275-903E-4DD0-82D0-2A7AEE98ED3F}" type="parTrans" cxnId="{17C2B266-9738-45A3-8D2B-9F13DD7EE2AA}">
      <dgm:prSet/>
      <dgm:spPr/>
      <dgm:t>
        <a:bodyPr/>
        <a:lstStyle/>
        <a:p>
          <a:endParaRPr lang="en-US"/>
        </a:p>
      </dgm:t>
    </dgm:pt>
    <dgm:pt modelId="{4A6D0972-4E08-4AD5-BD8A-B7996C806205}" type="sibTrans" cxnId="{17C2B266-9738-45A3-8D2B-9F13DD7EE2AA}">
      <dgm:prSet/>
      <dgm:spPr/>
      <dgm:t>
        <a:bodyPr/>
        <a:lstStyle/>
        <a:p>
          <a:endParaRPr lang="en-US"/>
        </a:p>
      </dgm:t>
    </dgm:pt>
    <dgm:pt modelId="{F0F31DF0-C6C8-47B6-8131-F99C19A8DE63}">
      <dgm:prSet/>
      <dgm:spPr/>
      <dgm:t>
        <a:bodyPr/>
        <a:lstStyle/>
        <a:p>
          <a:r>
            <a:rPr lang="en-GB" dirty="0"/>
            <a:t>Questioning ‘risk’</a:t>
          </a:r>
          <a:endParaRPr lang="en-US" dirty="0"/>
        </a:p>
      </dgm:t>
    </dgm:pt>
    <dgm:pt modelId="{6C908162-71D1-4E3A-997C-BDCD5F2D6A29}" type="parTrans" cxnId="{8286B317-4EEB-4945-BAE7-7974194A6CD9}">
      <dgm:prSet/>
      <dgm:spPr/>
      <dgm:t>
        <a:bodyPr/>
        <a:lstStyle/>
        <a:p>
          <a:endParaRPr lang="en-US"/>
        </a:p>
      </dgm:t>
    </dgm:pt>
    <dgm:pt modelId="{1185C222-F06E-4CFF-8CD9-E9DB1B22519A}" type="sibTrans" cxnId="{8286B317-4EEB-4945-BAE7-7974194A6CD9}">
      <dgm:prSet/>
      <dgm:spPr/>
      <dgm:t>
        <a:bodyPr/>
        <a:lstStyle/>
        <a:p>
          <a:endParaRPr lang="en-US"/>
        </a:p>
      </dgm:t>
    </dgm:pt>
    <dgm:pt modelId="{92280910-1BE5-4AE8-87A3-B5FF66004FC6}">
      <dgm:prSet/>
      <dgm:spPr/>
      <dgm:t>
        <a:bodyPr/>
        <a:lstStyle/>
        <a:p>
          <a:r>
            <a:rPr lang="en-GB" dirty="0"/>
            <a:t>Consider all available options, including digital</a:t>
          </a:r>
          <a:endParaRPr lang="en-US" dirty="0"/>
        </a:p>
      </dgm:t>
    </dgm:pt>
    <dgm:pt modelId="{82FD0223-49B3-4972-A820-CFA7C79CAD49}" type="parTrans" cxnId="{00B276D6-D08A-4E98-9575-876D4F1DBBF5}">
      <dgm:prSet/>
      <dgm:spPr/>
      <dgm:t>
        <a:bodyPr/>
        <a:lstStyle/>
        <a:p>
          <a:endParaRPr lang="en-US"/>
        </a:p>
      </dgm:t>
    </dgm:pt>
    <dgm:pt modelId="{8F9B2515-5D7D-4104-8476-F6B008C85AEE}" type="sibTrans" cxnId="{00B276D6-D08A-4E98-9575-876D4F1DBBF5}">
      <dgm:prSet/>
      <dgm:spPr/>
      <dgm:t>
        <a:bodyPr/>
        <a:lstStyle/>
        <a:p>
          <a:endParaRPr lang="en-US"/>
        </a:p>
      </dgm:t>
    </dgm:pt>
    <dgm:pt modelId="{A9D4402E-C2DA-464C-951F-985749B81822}">
      <dgm:prSet/>
      <dgm:spPr>
        <a:solidFill>
          <a:schemeClr val="accent6">
            <a:lumMod val="75000"/>
          </a:schemeClr>
        </a:solidFill>
      </dgm:spPr>
      <dgm:t>
        <a:bodyPr/>
        <a:lstStyle/>
        <a:p>
          <a:r>
            <a:rPr lang="en-GB" dirty="0"/>
            <a:t>Positive search for the right adopters at matching stage</a:t>
          </a:r>
        </a:p>
      </dgm:t>
    </dgm:pt>
    <dgm:pt modelId="{13C21C37-24A0-4912-8F31-839A202FE0D5}" type="parTrans" cxnId="{FA5B34AE-E564-43CE-934C-1B469F6F9846}">
      <dgm:prSet/>
      <dgm:spPr/>
      <dgm:t>
        <a:bodyPr/>
        <a:lstStyle/>
        <a:p>
          <a:endParaRPr lang="en-GB"/>
        </a:p>
      </dgm:t>
    </dgm:pt>
    <dgm:pt modelId="{3D5135E6-718C-42EF-A06E-74F0163FA698}" type="sibTrans" cxnId="{FA5B34AE-E564-43CE-934C-1B469F6F9846}">
      <dgm:prSet/>
      <dgm:spPr/>
      <dgm:t>
        <a:bodyPr/>
        <a:lstStyle/>
        <a:p>
          <a:endParaRPr lang="en-GB"/>
        </a:p>
      </dgm:t>
    </dgm:pt>
    <dgm:pt modelId="{898313F2-992B-4EBD-9C67-AF59D102663C}" type="pres">
      <dgm:prSet presAssocID="{7B6C457A-C719-46C3-ABC6-FD662CAFC3AC}" presName="diagram" presStyleCnt="0">
        <dgm:presLayoutVars>
          <dgm:dir/>
          <dgm:resizeHandles val="exact"/>
        </dgm:presLayoutVars>
      </dgm:prSet>
      <dgm:spPr/>
    </dgm:pt>
    <dgm:pt modelId="{EE3445A4-3BBD-4CE7-A9D6-32515F3A65DB}" type="pres">
      <dgm:prSet presAssocID="{CCEB1059-B437-4BB7-9577-724694984659}" presName="node" presStyleLbl="node1" presStyleIdx="0" presStyleCnt="6">
        <dgm:presLayoutVars>
          <dgm:bulletEnabled val="1"/>
        </dgm:presLayoutVars>
      </dgm:prSet>
      <dgm:spPr/>
    </dgm:pt>
    <dgm:pt modelId="{324A87F9-4480-489A-B0AE-9766629CAE11}" type="pres">
      <dgm:prSet presAssocID="{7670BEA2-D3F8-4905-9D96-28B485C9FFCD}" presName="sibTrans" presStyleCnt="0"/>
      <dgm:spPr/>
    </dgm:pt>
    <dgm:pt modelId="{3D94457C-1CF4-4A69-B17A-C9DDE563B1E0}" type="pres">
      <dgm:prSet presAssocID="{04DB9108-D931-47C2-A0A7-CCFF71CA4FC9}" presName="node" presStyleLbl="node1" presStyleIdx="1" presStyleCnt="6">
        <dgm:presLayoutVars>
          <dgm:bulletEnabled val="1"/>
        </dgm:presLayoutVars>
      </dgm:prSet>
      <dgm:spPr/>
    </dgm:pt>
    <dgm:pt modelId="{A4954310-8814-4271-B9DF-195CE82C772B}" type="pres">
      <dgm:prSet presAssocID="{984C688F-BAA7-4D59-8AFD-A0F89516E0A0}" presName="sibTrans" presStyleCnt="0"/>
      <dgm:spPr/>
    </dgm:pt>
    <dgm:pt modelId="{E81E6219-32DD-452D-BA35-E1DC60BD4F2C}" type="pres">
      <dgm:prSet presAssocID="{F494A8D7-9086-4261-B4EE-57A398EEEB9E}" presName="node" presStyleLbl="node1" presStyleIdx="2" presStyleCnt="6" custLinFactNeighborY="-493">
        <dgm:presLayoutVars>
          <dgm:bulletEnabled val="1"/>
        </dgm:presLayoutVars>
      </dgm:prSet>
      <dgm:spPr/>
    </dgm:pt>
    <dgm:pt modelId="{BE90A491-1CA5-4374-BF02-0D6CCF232999}" type="pres">
      <dgm:prSet presAssocID="{4A6D0972-4E08-4AD5-BD8A-B7996C806205}" presName="sibTrans" presStyleCnt="0"/>
      <dgm:spPr/>
    </dgm:pt>
    <dgm:pt modelId="{219F28FC-AEDA-458C-928A-8AC9EC455846}" type="pres">
      <dgm:prSet presAssocID="{F0F31DF0-C6C8-47B6-8131-F99C19A8DE63}" presName="node" presStyleLbl="node1" presStyleIdx="3" presStyleCnt="6">
        <dgm:presLayoutVars>
          <dgm:bulletEnabled val="1"/>
        </dgm:presLayoutVars>
      </dgm:prSet>
      <dgm:spPr/>
    </dgm:pt>
    <dgm:pt modelId="{76A87B7F-6D8B-4273-BF57-3FC386D1D8D7}" type="pres">
      <dgm:prSet presAssocID="{1185C222-F06E-4CFF-8CD9-E9DB1B22519A}" presName="sibTrans" presStyleCnt="0"/>
      <dgm:spPr/>
    </dgm:pt>
    <dgm:pt modelId="{7B445AC4-D5AA-4AB2-9CA7-7F261476BC17}" type="pres">
      <dgm:prSet presAssocID="{92280910-1BE5-4AE8-87A3-B5FF66004FC6}" presName="node" presStyleLbl="node1" presStyleIdx="4" presStyleCnt="6">
        <dgm:presLayoutVars>
          <dgm:bulletEnabled val="1"/>
        </dgm:presLayoutVars>
      </dgm:prSet>
      <dgm:spPr/>
    </dgm:pt>
    <dgm:pt modelId="{708E9C95-4CFA-40D5-8208-71535E7FCCFC}" type="pres">
      <dgm:prSet presAssocID="{8F9B2515-5D7D-4104-8476-F6B008C85AEE}" presName="sibTrans" presStyleCnt="0"/>
      <dgm:spPr/>
    </dgm:pt>
    <dgm:pt modelId="{8DDB62F3-B255-401B-AE6F-B359458027E1}" type="pres">
      <dgm:prSet presAssocID="{A9D4402E-C2DA-464C-951F-985749B81822}" presName="node" presStyleLbl="node1" presStyleIdx="5" presStyleCnt="6" custLinFactX="-10000" custLinFactNeighborX="-100000" custLinFactNeighborY="-394">
        <dgm:presLayoutVars>
          <dgm:bulletEnabled val="1"/>
        </dgm:presLayoutVars>
      </dgm:prSet>
      <dgm:spPr/>
    </dgm:pt>
  </dgm:ptLst>
  <dgm:cxnLst>
    <dgm:cxn modelId="{5A7B2004-0444-4B70-9724-D29CAA9608B7}" srcId="{7B6C457A-C719-46C3-ABC6-FD662CAFC3AC}" destId="{04DB9108-D931-47C2-A0A7-CCFF71CA4FC9}" srcOrd="1" destOrd="0" parTransId="{8C50E346-7B93-40AB-BE4F-6E105834F9A1}" sibTransId="{984C688F-BAA7-4D59-8AFD-A0F89516E0A0}"/>
    <dgm:cxn modelId="{3553FA0F-BEEE-4066-8EA5-ADF5D38E3B8E}" type="presOf" srcId="{CCEB1059-B437-4BB7-9577-724694984659}" destId="{EE3445A4-3BBD-4CE7-A9D6-32515F3A65DB}" srcOrd="0" destOrd="0" presId="urn:microsoft.com/office/officeart/2005/8/layout/default"/>
    <dgm:cxn modelId="{8286B317-4EEB-4945-BAE7-7974194A6CD9}" srcId="{7B6C457A-C719-46C3-ABC6-FD662CAFC3AC}" destId="{F0F31DF0-C6C8-47B6-8131-F99C19A8DE63}" srcOrd="3" destOrd="0" parTransId="{6C908162-71D1-4E3A-997C-BDCD5F2D6A29}" sibTransId="{1185C222-F06E-4CFF-8CD9-E9DB1B22519A}"/>
    <dgm:cxn modelId="{239D541D-F9C3-479C-9BCF-65ABD7EF763C}" type="presOf" srcId="{04DB9108-D931-47C2-A0A7-CCFF71CA4FC9}" destId="{3D94457C-1CF4-4A69-B17A-C9DDE563B1E0}" srcOrd="0" destOrd="0" presId="urn:microsoft.com/office/officeart/2005/8/layout/default"/>
    <dgm:cxn modelId="{17C2B266-9738-45A3-8D2B-9F13DD7EE2AA}" srcId="{7B6C457A-C719-46C3-ABC6-FD662CAFC3AC}" destId="{F494A8D7-9086-4261-B4EE-57A398EEEB9E}" srcOrd="2" destOrd="0" parTransId="{9FE17275-903E-4DD0-82D0-2A7AEE98ED3F}" sibTransId="{4A6D0972-4E08-4AD5-BD8A-B7996C806205}"/>
    <dgm:cxn modelId="{FA5B34AE-E564-43CE-934C-1B469F6F9846}" srcId="{7B6C457A-C719-46C3-ABC6-FD662CAFC3AC}" destId="{A9D4402E-C2DA-464C-951F-985749B81822}" srcOrd="5" destOrd="0" parTransId="{13C21C37-24A0-4912-8F31-839A202FE0D5}" sibTransId="{3D5135E6-718C-42EF-A06E-74F0163FA698}"/>
    <dgm:cxn modelId="{3401F7B1-DCFE-46E2-8D27-A8C622DE187B}" type="presOf" srcId="{F494A8D7-9086-4261-B4EE-57A398EEEB9E}" destId="{E81E6219-32DD-452D-BA35-E1DC60BD4F2C}" srcOrd="0" destOrd="0" presId="urn:microsoft.com/office/officeart/2005/8/layout/default"/>
    <dgm:cxn modelId="{00B276D6-D08A-4E98-9575-876D4F1DBBF5}" srcId="{7B6C457A-C719-46C3-ABC6-FD662CAFC3AC}" destId="{92280910-1BE5-4AE8-87A3-B5FF66004FC6}" srcOrd="4" destOrd="0" parTransId="{82FD0223-49B3-4972-A820-CFA7C79CAD49}" sibTransId="{8F9B2515-5D7D-4104-8476-F6B008C85AEE}"/>
    <dgm:cxn modelId="{64ED81DB-E837-4AB8-A060-87BA8B5071D4}" type="presOf" srcId="{92280910-1BE5-4AE8-87A3-B5FF66004FC6}" destId="{7B445AC4-D5AA-4AB2-9CA7-7F261476BC17}" srcOrd="0" destOrd="0" presId="urn:microsoft.com/office/officeart/2005/8/layout/default"/>
    <dgm:cxn modelId="{D99304E2-E9EE-4DBA-87DA-FB6AC5D72C8E}" type="presOf" srcId="{F0F31DF0-C6C8-47B6-8131-F99C19A8DE63}" destId="{219F28FC-AEDA-458C-928A-8AC9EC455846}" srcOrd="0" destOrd="0" presId="urn:microsoft.com/office/officeart/2005/8/layout/default"/>
    <dgm:cxn modelId="{7D9706E3-BA8D-4973-9082-4800CFFD7F58}" type="presOf" srcId="{A9D4402E-C2DA-464C-951F-985749B81822}" destId="{8DDB62F3-B255-401B-AE6F-B359458027E1}" srcOrd="0" destOrd="0" presId="urn:microsoft.com/office/officeart/2005/8/layout/default"/>
    <dgm:cxn modelId="{0E8BADE9-2029-48EE-8842-9F7909D4B86C}" srcId="{7B6C457A-C719-46C3-ABC6-FD662CAFC3AC}" destId="{CCEB1059-B437-4BB7-9577-724694984659}" srcOrd="0" destOrd="0" parTransId="{AC782CE7-0951-4E6C-8A09-004A2B5B00B0}" sibTransId="{7670BEA2-D3F8-4905-9D96-28B485C9FFCD}"/>
    <dgm:cxn modelId="{4A5518F0-A446-4F20-ABDD-30F9412C8D77}" type="presOf" srcId="{7B6C457A-C719-46C3-ABC6-FD662CAFC3AC}" destId="{898313F2-992B-4EBD-9C67-AF59D102663C}" srcOrd="0" destOrd="0" presId="urn:microsoft.com/office/officeart/2005/8/layout/default"/>
    <dgm:cxn modelId="{9F1264E4-FA75-4E86-B41F-11245EF105E5}" type="presParOf" srcId="{898313F2-992B-4EBD-9C67-AF59D102663C}" destId="{EE3445A4-3BBD-4CE7-A9D6-32515F3A65DB}" srcOrd="0" destOrd="0" presId="urn:microsoft.com/office/officeart/2005/8/layout/default"/>
    <dgm:cxn modelId="{9874484D-E513-4615-8428-2C10CAC1DC8B}" type="presParOf" srcId="{898313F2-992B-4EBD-9C67-AF59D102663C}" destId="{324A87F9-4480-489A-B0AE-9766629CAE11}" srcOrd="1" destOrd="0" presId="urn:microsoft.com/office/officeart/2005/8/layout/default"/>
    <dgm:cxn modelId="{A438CB28-3192-419E-AEEC-4BB22DC47016}" type="presParOf" srcId="{898313F2-992B-4EBD-9C67-AF59D102663C}" destId="{3D94457C-1CF4-4A69-B17A-C9DDE563B1E0}" srcOrd="2" destOrd="0" presId="urn:microsoft.com/office/officeart/2005/8/layout/default"/>
    <dgm:cxn modelId="{096CF0CC-9323-4CE6-84F1-0EF0E0F4F07D}" type="presParOf" srcId="{898313F2-992B-4EBD-9C67-AF59D102663C}" destId="{A4954310-8814-4271-B9DF-195CE82C772B}" srcOrd="3" destOrd="0" presId="urn:microsoft.com/office/officeart/2005/8/layout/default"/>
    <dgm:cxn modelId="{166D2E46-B274-4DAF-BFED-F011878F75F9}" type="presParOf" srcId="{898313F2-992B-4EBD-9C67-AF59D102663C}" destId="{E81E6219-32DD-452D-BA35-E1DC60BD4F2C}" srcOrd="4" destOrd="0" presId="urn:microsoft.com/office/officeart/2005/8/layout/default"/>
    <dgm:cxn modelId="{FE89AC9E-5F62-4B99-B2EC-A6A1DB8973E7}" type="presParOf" srcId="{898313F2-992B-4EBD-9C67-AF59D102663C}" destId="{BE90A491-1CA5-4374-BF02-0D6CCF232999}" srcOrd="5" destOrd="0" presId="urn:microsoft.com/office/officeart/2005/8/layout/default"/>
    <dgm:cxn modelId="{B31EA680-6D70-461C-96B1-C77851795629}" type="presParOf" srcId="{898313F2-992B-4EBD-9C67-AF59D102663C}" destId="{219F28FC-AEDA-458C-928A-8AC9EC455846}" srcOrd="6" destOrd="0" presId="urn:microsoft.com/office/officeart/2005/8/layout/default"/>
    <dgm:cxn modelId="{559770DE-7AB1-42F9-92A0-10D67B38AFBD}" type="presParOf" srcId="{898313F2-992B-4EBD-9C67-AF59D102663C}" destId="{76A87B7F-6D8B-4273-BF57-3FC386D1D8D7}" srcOrd="7" destOrd="0" presId="urn:microsoft.com/office/officeart/2005/8/layout/default"/>
    <dgm:cxn modelId="{DAFD397B-819A-4D2A-A04E-69ABADC91E1D}" type="presParOf" srcId="{898313F2-992B-4EBD-9C67-AF59D102663C}" destId="{7B445AC4-D5AA-4AB2-9CA7-7F261476BC17}" srcOrd="8" destOrd="0" presId="urn:microsoft.com/office/officeart/2005/8/layout/default"/>
    <dgm:cxn modelId="{A1C086AD-1BDA-4CFE-8936-79DAAE5DF693}" type="presParOf" srcId="{898313F2-992B-4EBD-9C67-AF59D102663C}" destId="{708E9C95-4CFA-40D5-8208-71535E7FCCFC}" srcOrd="9" destOrd="0" presId="urn:microsoft.com/office/officeart/2005/8/layout/default"/>
    <dgm:cxn modelId="{F65FA403-4DAA-4A31-835C-46E98DBC7824}" type="presParOf" srcId="{898313F2-992B-4EBD-9C67-AF59D102663C}" destId="{8DDB62F3-B255-401B-AE6F-B359458027E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6C457A-C719-46C3-ABC6-FD662CAFC3AC}"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US"/>
        </a:p>
      </dgm:t>
    </dgm:pt>
    <dgm:pt modelId="{F0F31DF0-C6C8-47B6-8131-F99C19A8DE63}">
      <dgm:prSet/>
      <dgm:spPr/>
      <dgm:t>
        <a:bodyPr/>
        <a:lstStyle/>
        <a:p>
          <a:r>
            <a:rPr lang="en-GB" dirty="0"/>
            <a:t>Initial meetings</a:t>
          </a:r>
          <a:endParaRPr lang="en-US" dirty="0"/>
        </a:p>
      </dgm:t>
    </dgm:pt>
    <dgm:pt modelId="{6C908162-71D1-4E3A-997C-BDCD5F2D6A29}" type="parTrans" cxnId="{8286B317-4EEB-4945-BAE7-7974194A6CD9}">
      <dgm:prSet/>
      <dgm:spPr/>
      <dgm:t>
        <a:bodyPr/>
        <a:lstStyle/>
        <a:p>
          <a:endParaRPr lang="en-US"/>
        </a:p>
      </dgm:t>
    </dgm:pt>
    <dgm:pt modelId="{1185C222-F06E-4CFF-8CD9-E9DB1B22519A}" type="sibTrans" cxnId="{8286B317-4EEB-4945-BAE7-7974194A6CD9}">
      <dgm:prSet/>
      <dgm:spPr/>
      <dgm:t>
        <a:bodyPr/>
        <a:lstStyle/>
        <a:p>
          <a:endParaRPr lang="en-US"/>
        </a:p>
      </dgm:t>
    </dgm:pt>
    <dgm:pt modelId="{92280910-1BE5-4AE8-87A3-B5FF66004FC6}">
      <dgm:prSet/>
      <dgm:spPr/>
      <dgm:t>
        <a:bodyPr/>
        <a:lstStyle/>
        <a:p>
          <a:r>
            <a:rPr lang="en-GB" dirty="0"/>
            <a:t>Independent birth parent support services</a:t>
          </a:r>
          <a:endParaRPr lang="en-US" dirty="0"/>
        </a:p>
      </dgm:t>
    </dgm:pt>
    <dgm:pt modelId="{82FD0223-49B3-4972-A820-CFA7C79CAD49}" type="parTrans" cxnId="{00B276D6-D08A-4E98-9575-876D4F1DBBF5}">
      <dgm:prSet/>
      <dgm:spPr/>
      <dgm:t>
        <a:bodyPr/>
        <a:lstStyle/>
        <a:p>
          <a:endParaRPr lang="en-US"/>
        </a:p>
      </dgm:t>
    </dgm:pt>
    <dgm:pt modelId="{8F9B2515-5D7D-4104-8476-F6B008C85AEE}" type="sibTrans" cxnId="{00B276D6-D08A-4E98-9575-876D4F1DBBF5}">
      <dgm:prSet/>
      <dgm:spPr/>
      <dgm:t>
        <a:bodyPr/>
        <a:lstStyle/>
        <a:p>
          <a:endParaRPr lang="en-US"/>
        </a:p>
      </dgm:t>
    </dgm:pt>
    <dgm:pt modelId="{ED448E41-DE50-4629-9D27-859AB6D252C0}">
      <dgm:prSet/>
      <dgm:spPr/>
      <dgm:t>
        <a:bodyPr/>
        <a:lstStyle/>
        <a:p>
          <a:r>
            <a:rPr lang="en-GB" dirty="0"/>
            <a:t>Facilitate vs supervise family meetings</a:t>
          </a:r>
          <a:endParaRPr lang="en-US" dirty="0"/>
        </a:p>
      </dgm:t>
    </dgm:pt>
    <dgm:pt modelId="{1EA0306A-0245-4F09-B048-99C2162DA00E}" type="parTrans" cxnId="{E727FDD9-F668-455D-BB84-2B9FEE88351F}">
      <dgm:prSet/>
      <dgm:spPr/>
      <dgm:t>
        <a:bodyPr/>
        <a:lstStyle/>
        <a:p>
          <a:endParaRPr lang="en-US"/>
        </a:p>
      </dgm:t>
    </dgm:pt>
    <dgm:pt modelId="{8633E936-E02F-402C-B3B1-0A91F53B9E6E}" type="sibTrans" cxnId="{E727FDD9-F668-455D-BB84-2B9FEE88351F}">
      <dgm:prSet/>
      <dgm:spPr/>
      <dgm:t>
        <a:bodyPr/>
        <a:lstStyle/>
        <a:p>
          <a:endParaRPr lang="en-US"/>
        </a:p>
      </dgm:t>
    </dgm:pt>
    <dgm:pt modelId="{B9DABAD0-3056-4987-8F70-6B038BEDA1F9}">
      <dgm:prSet/>
      <dgm:spPr/>
      <dgm:t>
        <a:bodyPr/>
        <a:lstStyle/>
        <a:p>
          <a:r>
            <a:rPr lang="en-GB" dirty="0"/>
            <a:t>Named person or service for contact support</a:t>
          </a:r>
        </a:p>
      </dgm:t>
    </dgm:pt>
    <dgm:pt modelId="{981EDA99-A84C-4365-AF84-AF21DEE57AF7}" type="parTrans" cxnId="{59913E95-D771-451E-B16D-3157485F2424}">
      <dgm:prSet/>
      <dgm:spPr/>
      <dgm:t>
        <a:bodyPr/>
        <a:lstStyle/>
        <a:p>
          <a:endParaRPr lang="en-US"/>
        </a:p>
      </dgm:t>
    </dgm:pt>
    <dgm:pt modelId="{3C0B0041-1330-4C4C-BCB2-8167F2E77EA2}" type="sibTrans" cxnId="{59913E95-D771-451E-B16D-3157485F2424}">
      <dgm:prSet/>
      <dgm:spPr/>
      <dgm:t>
        <a:bodyPr/>
        <a:lstStyle/>
        <a:p>
          <a:endParaRPr lang="en-US"/>
        </a:p>
      </dgm:t>
    </dgm:pt>
    <dgm:pt modelId="{F85D5D02-74FC-4201-BDAF-5DD839C019FE}">
      <dgm:prSet/>
      <dgm:spPr/>
      <dgm:t>
        <a:bodyPr/>
        <a:lstStyle/>
        <a:p>
          <a:r>
            <a:rPr lang="en-GB" dirty="0"/>
            <a:t>Offer review at key stages</a:t>
          </a:r>
        </a:p>
      </dgm:t>
    </dgm:pt>
    <dgm:pt modelId="{D1D35502-80C7-48AD-B824-D94D0528E05F}" type="parTrans" cxnId="{021803C2-0C1C-48C8-8173-8E60CC9363D7}">
      <dgm:prSet/>
      <dgm:spPr/>
      <dgm:t>
        <a:bodyPr/>
        <a:lstStyle/>
        <a:p>
          <a:endParaRPr lang="en-GB"/>
        </a:p>
      </dgm:t>
    </dgm:pt>
    <dgm:pt modelId="{F8B2ECE6-9A2D-4103-A0D9-159F8E4A42B8}" type="sibTrans" cxnId="{021803C2-0C1C-48C8-8173-8E60CC9363D7}">
      <dgm:prSet/>
      <dgm:spPr/>
      <dgm:t>
        <a:bodyPr/>
        <a:lstStyle/>
        <a:p>
          <a:endParaRPr lang="en-GB"/>
        </a:p>
      </dgm:t>
    </dgm:pt>
    <dgm:pt modelId="{95AF3ABF-FED6-4383-BBFC-E4E1DBAB191A}">
      <dgm:prSet/>
      <dgm:spPr/>
      <dgm:t>
        <a:bodyPr/>
        <a:lstStyle/>
        <a:p>
          <a:r>
            <a:rPr lang="en-GB" dirty="0"/>
            <a:t>Supporting adopters’ conversations with child/teenager</a:t>
          </a:r>
        </a:p>
      </dgm:t>
    </dgm:pt>
    <dgm:pt modelId="{CAAD5B5E-32FD-4BF2-91ED-D1CF244406F7}" type="parTrans" cxnId="{CCC60231-D0EF-4811-A527-299CF1980839}">
      <dgm:prSet/>
      <dgm:spPr/>
      <dgm:t>
        <a:bodyPr/>
        <a:lstStyle/>
        <a:p>
          <a:endParaRPr lang="en-GB"/>
        </a:p>
      </dgm:t>
    </dgm:pt>
    <dgm:pt modelId="{F8494E09-2A63-4774-AAEA-6968DEBE5D2B}" type="sibTrans" cxnId="{CCC60231-D0EF-4811-A527-299CF1980839}">
      <dgm:prSet/>
      <dgm:spPr/>
      <dgm:t>
        <a:bodyPr/>
        <a:lstStyle/>
        <a:p>
          <a:endParaRPr lang="en-GB"/>
        </a:p>
      </dgm:t>
    </dgm:pt>
    <dgm:pt modelId="{5FE42F19-58B9-456C-93CC-D77A650C6C20}" type="pres">
      <dgm:prSet presAssocID="{7B6C457A-C719-46C3-ABC6-FD662CAFC3AC}" presName="diagram" presStyleCnt="0">
        <dgm:presLayoutVars>
          <dgm:dir/>
          <dgm:resizeHandles val="exact"/>
        </dgm:presLayoutVars>
      </dgm:prSet>
      <dgm:spPr/>
    </dgm:pt>
    <dgm:pt modelId="{59702ECF-1C53-4DC5-8CF4-19D8BC8A3A83}" type="pres">
      <dgm:prSet presAssocID="{F0F31DF0-C6C8-47B6-8131-F99C19A8DE63}" presName="node" presStyleLbl="node1" presStyleIdx="0" presStyleCnt="6">
        <dgm:presLayoutVars>
          <dgm:bulletEnabled val="1"/>
        </dgm:presLayoutVars>
      </dgm:prSet>
      <dgm:spPr/>
    </dgm:pt>
    <dgm:pt modelId="{FA7CACCE-A792-4A97-AE4E-7BEE0C44F95D}" type="pres">
      <dgm:prSet presAssocID="{1185C222-F06E-4CFF-8CD9-E9DB1B22519A}" presName="sibTrans" presStyleCnt="0"/>
      <dgm:spPr/>
    </dgm:pt>
    <dgm:pt modelId="{14C1FB12-9183-4642-9748-84ED7A11CFEC}" type="pres">
      <dgm:prSet presAssocID="{92280910-1BE5-4AE8-87A3-B5FF66004FC6}" presName="node" presStyleLbl="node1" presStyleIdx="1" presStyleCnt="6">
        <dgm:presLayoutVars>
          <dgm:bulletEnabled val="1"/>
        </dgm:presLayoutVars>
      </dgm:prSet>
      <dgm:spPr/>
    </dgm:pt>
    <dgm:pt modelId="{B58F6B81-0B02-42CF-B9C1-78A4AFE3E218}" type="pres">
      <dgm:prSet presAssocID="{8F9B2515-5D7D-4104-8476-F6B008C85AEE}" presName="sibTrans" presStyleCnt="0"/>
      <dgm:spPr/>
    </dgm:pt>
    <dgm:pt modelId="{7FA80790-90C2-4538-B720-06CC248CAD6A}" type="pres">
      <dgm:prSet presAssocID="{ED448E41-DE50-4629-9D27-859AB6D252C0}" presName="node" presStyleLbl="node1" presStyleIdx="2" presStyleCnt="6">
        <dgm:presLayoutVars>
          <dgm:bulletEnabled val="1"/>
        </dgm:presLayoutVars>
      </dgm:prSet>
      <dgm:spPr/>
    </dgm:pt>
    <dgm:pt modelId="{5A6485DC-98C6-4861-A1F4-4D6147776FD6}" type="pres">
      <dgm:prSet presAssocID="{8633E936-E02F-402C-B3B1-0A91F53B9E6E}" presName="sibTrans" presStyleCnt="0"/>
      <dgm:spPr/>
    </dgm:pt>
    <dgm:pt modelId="{372132A1-730A-47FF-A169-113FCB9CD405}" type="pres">
      <dgm:prSet presAssocID="{95AF3ABF-FED6-4383-BBFC-E4E1DBAB191A}" presName="node" presStyleLbl="node1" presStyleIdx="3" presStyleCnt="6">
        <dgm:presLayoutVars>
          <dgm:bulletEnabled val="1"/>
        </dgm:presLayoutVars>
      </dgm:prSet>
      <dgm:spPr/>
    </dgm:pt>
    <dgm:pt modelId="{BD83ECC2-6E88-4344-930C-5EB951EA381D}" type="pres">
      <dgm:prSet presAssocID="{F8494E09-2A63-4774-AAEA-6968DEBE5D2B}" presName="sibTrans" presStyleCnt="0"/>
      <dgm:spPr/>
    </dgm:pt>
    <dgm:pt modelId="{F60F7501-DF05-4E58-B08E-487212E7859E}" type="pres">
      <dgm:prSet presAssocID="{B9DABAD0-3056-4987-8F70-6B038BEDA1F9}" presName="node" presStyleLbl="node1" presStyleIdx="4" presStyleCnt="6">
        <dgm:presLayoutVars>
          <dgm:bulletEnabled val="1"/>
        </dgm:presLayoutVars>
      </dgm:prSet>
      <dgm:spPr/>
    </dgm:pt>
    <dgm:pt modelId="{D1B07D13-D3F4-4359-B33C-63149036FBFA}" type="pres">
      <dgm:prSet presAssocID="{3C0B0041-1330-4C4C-BCB2-8167F2E77EA2}" presName="sibTrans" presStyleCnt="0"/>
      <dgm:spPr/>
    </dgm:pt>
    <dgm:pt modelId="{536155E1-AEC9-4FF4-B08A-102DE30E393B}" type="pres">
      <dgm:prSet presAssocID="{F85D5D02-74FC-4201-BDAF-5DD839C019FE}" presName="node" presStyleLbl="node1" presStyleIdx="5" presStyleCnt="6">
        <dgm:presLayoutVars>
          <dgm:bulletEnabled val="1"/>
        </dgm:presLayoutVars>
      </dgm:prSet>
      <dgm:spPr/>
    </dgm:pt>
  </dgm:ptLst>
  <dgm:cxnLst>
    <dgm:cxn modelId="{8286B317-4EEB-4945-BAE7-7974194A6CD9}" srcId="{7B6C457A-C719-46C3-ABC6-FD662CAFC3AC}" destId="{F0F31DF0-C6C8-47B6-8131-F99C19A8DE63}" srcOrd="0" destOrd="0" parTransId="{6C908162-71D1-4E3A-997C-BDCD5F2D6A29}" sibTransId="{1185C222-F06E-4CFF-8CD9-E9DB1B22519A}"/>
    <dgm:cxn modelId="{66F58027-EF9A-45F9-BCA3-04F9A085CD8C}" type="presOf" srcId="{7B6C457A-C719-46C3-ABC6-FD662CAFC3AC}" destId="{5FE42F19-58B9-456C-93CC-D77A650C6C20}" srcOrd="0" destOrd="0" presId="urn:microsoft.com/office/officeart/2005/8/layout/default"/>
    <dgm:cxn modelId="{CB4C6B2E-08FD-4053-B5A7-023D7DD779D1}" type="presOf" srcId="{B9DABAD0-3056-4987-8F70-6B038BEDA1F9}" destId="{F60F7501-DF05-4E58-B08E-487212E7859E}" srcOrd="0" destOrd="0" presId="urn:microsoft.com/office/officeart/2005/8/layout/default"/>
    <dgm:cxn modelId="{CCC60231-D0EF-4811-A527-299CF1980839}" srcId="{7B6C457A-C719-46C3-ABC6-FD662CAFC3AC}" destId="{95AF3ABF-FED6-4383-BBFC-E4E1DBAB191A}" srcOrd="3" destOrd="0" parTransId="{CAAD5B5E-32FD-4BF2-91ED-D1CF244406F7}" sibTransId="{F8494E09-2A63-4774-AAEA-6968DEBE5D2B}"/>
    <dgm:cxn modelId="{A4DCC438-2C15-4D3C-BE84-876E9388E2A4}" type="presOf" srcId="{95AF3ABF-FED6-4383-BBFC-E4E1DBAB191A}" destId="{372132A1-730A-47FF-A169-113FCB9CD405}" srcOrd="0" destOrd="0" presId="urn:microsoft.com/office/officeart/2005/8/layout/default"/>
    <dgm:cxn modelId="{B4543373-C24D-4432-89B6-2B1946768317}" type="presOf" srcId="{92280910-1BE5-4AE8-87A3-B5FF66004FC6}" destId="{14C1FB12-9183-4642-9748-84ED7A11CFEC}" srcOrd="0" destOrd="0" presId="urn:microsoft.com/office/officeart/2005/8/layout/default"/>
    <dgm:cxn modelId="{8D861092-9F9F-498D-A846-6B7D5452546C}" type="presOf" srcId="{ED448E41-DE50-4629-9D27-859AB6D252C0}" destId="{7FA80790-90C2-4538-B720-06CC248CAD6A}" srcOrd="0" destOrd="0" presId="urn:microsoft.com/office/officeart/2005/8/layout/default"/>
    <dgm:cxn modelId="{59913E95-D771-451E-B16D-3157485F2424}" srcId="{7B6C457A-C719-46C3-ABC6-FD662CAFC3AC}" destId="{B9DABAD0-3056-4987-8F70-6B038BEDA1F9}" srcOrd="4" destOrd="0" parTransId="{981EDA99-A84C-4365-AF84-AF21DEE57AF7}" sibTransId="{3C0B0041-1330-4C4C-BCB2-8167F2E77EA2}"/>
    <dgm:cxn modelId="{021803C2-0C1C-48C8-8173-8E60CC9363D7}" srcId="{7B6C457A-C719-46C3-ABC6-FD662CAFC3AC}" destId="{F85D5D02-74FC-4201-BDAF-5DD839C019FE}" srcOrd="5" destOrd="0" parTransId="{D1D35502-80C7-48AD-B824-D94D0528E05F}" sibTransId="{F8B2ECE6-9A2D-4103-A0D9-159F8E4A42B8}"/>
    <dgm:cxn modelId="{00B276D6-D08A-4E98-9575-876D4F1DBBF5}" srcId="{7B6C457A-C719-46C3-ABC6-FD662CAFC3AC}" destId="{92280910-1BE5-4AE8-87A3-B5FF66004FC6}" srcOrd="1" destOrd="0" parTransId="{82FD0223-49B3-4972-A820-CFA7C79CAD49}" sibTransId="{8F9B2515-5D7D-4104-8476-F6B008C85AEE}"/>
    <dgm:cxn modelId="{E727FDD9-F668-455D-BB84-2B9FEE88351F}" srcId="{7B6C457A-C719-46C3-ABC6-FD662CAFC3AC}" destId="{ED448E41-DE50-4629-9D27-859AB6D252C0}" srcOrd="2" destOrd="0" parTransId="{1EA0306A-0245-4F09-B048-99C2162DA00E}" sibTransId="{8633E936-E02F-402C-B3B1-0A91F53B9E6E}"/>
    <dgm:cxn modelId="{8900CAE5-0855-4CC2-87CA-061D2922273F}" type="presOf" srcId="{F85D5D02-74FC-4201-BDAF-5DD839C019FE}" destId="{536155E1-AEC9-4FF4-B08A-102DE30E393B}" srcOrd="0" destOrd="0" presId="urn:microsoft.com/office/officeart/2005/8/layout/default"/>
    <dgm:cxn modelId="{4F2F5BFE-A593-47CA-BD8E-46AD58E14A4D}" type="presOf" srcId="{F0F31DF0-C6C8-47B6-8131-F99C19A8DE63}" destId="{59702ECF-1C53-4DC5-8CF4-19D8BC8A3A83}" srcOrd="0" destOrd="0" presId="urn:microsoft.com/office/officeart/2005/8/layout/default"/>
    <dgm:cxn modelId="{69CA7ECA-1784-4A37-98EA-88C03AF1C202}" type="presParOf" srcId="{5FE42F19-58B9-456C-93CC-D77A650C6C20}" destId="{59702ECF-1C53-4DC5-8CF4-19D8BC8A3A83}" srcOrd="0" destOrd="0" presId="urn:microsoft.com/office/officeart/2005/8/layout/default"/>
    <dgm:cxn modelId="{C7B06AFE-47EC-4E0F-AE93-82D9C5680F44}" type="presParOf" srcId="{5FE42F19-58B9-456C-93CC-D77A650C6C20}" destId="{FA7CACCE-A792-4A97-AE4E-7BEE0C44F95D}" srcOrd="1" destOrd="0" presId="urn:microsoft.com/office/officeart/2005/8/layout/default"/>
    <dgm:cxn modelId="{4E4EFAB0-6934-433E-BCCC-304E5AA7CB17}" type="presParOf" srcId="{5FE42F19-58B9-456C-93CC-D77A650C6C20}" destId="{14C1FB12-9183-4642-9748-84ED7A11CFEC}" srcOrd="2" destOrd="0" presId="urn:microsoft.com/office/officeart/2005/8/layout/default"/>
    <dgm:cxn modelId="{9075345E-DD6A-4A73-B973-9983E40F0094}" type="presParOf" srcId="{5FE42F19-58B9-456C-93CC-D77A650C6C20}" destId="{B58F6B81-0B02-42CF-B9C1-78A4AFE3E218}" srcOrd="3" destOrd="0" presId="urn:microsoft.com/office/officeart/2005/8/layout/default"/>
    <dgm:cxn modelId="{ACB7DAC3-0BBE-41DE-87CB-246AC191C585}" type="presParOf" srcId="{5FE42F19-58B9-456C-93CC-D77A650C6C20}" destId="{7FA80790-90C2-4538-B720-06CC248CAD6A}" srcOrd="4" destOrd="0" presId="urn:microsoft.com/office/officeart/2005/8/layout/default"/>
    <dgm:cxn modelId="{8A75584A-FE32-4D3A-B1F3-E34907F82C08}" type="presParOf" srcId="{5FE42F19-58B9-456C-93CC-D77A650C6C20}" destId="{5A6485DC-98C6-4861-A1F4-4D6147776FD6}" srcOrd="5" destOrd="0" presId="urn:microsoft.com/office/officeart/2005/8/layout/default"/>
    <dgm:cxn modelId="{F514E9D0-CBED-409C-8A39-C2021F3DBE42}" type="presParOf" srcId="{5FE42F19-58B9-456C-93CC-D77A650C6C20}" destId="{372132A1-730A-47FF-A169-113FCB9CD405}" srcOrd="6" destOrd="0" presId="urn:microsoft.com/office/officeart/2005/8/layout/default"/>
    <dgm:cxn modelId="{7D63D5E4-EED4-4A1D-9009-267A2F21FCCE}" type="presParOf" srcId="{5FE42F19-58B9-456C-93CC-D77A650C6C20}" destId="{BD83ECC2-6E88-4344-930C-5EB951EA381D}" srcOrd="7" destOrd="0" presId="urn:microsoft.com/office/officeart/2005/8/layout/default"/>
    <dgm:cxn modelId="{DE1AD270-1F32-4C73-AE4D-B0B91BC56099}" type="presParOf" srcId="{5FE42F19-58B9-456C-93CC-D77A650C6C20}" destId="{F60F7501-DF05-4E58-B08E-487212E7859E}" srcOrd="8" destOrd="0" presId="urn:microsoft.com/office/officeart/2005/8/layout/default"/>
    <dgm:cxn modelId="{A921DA11-68B0-4B23-BA7D-E2F9B400B752}" type="presParOf" srcId="{5FE42F19-58B9-456C-93CC-D77A650C6C20}" destId="{D1B07D13-D3F4-4359-B33C-63149036FBFA}" srcOrd="9" destOrd="0" presId="urn:microsoft.com/office/officeart/2005/8/layout/default"/>
    <dgm:cxn modelId="{C2734E20-0A3A-4106-B7C8-D30C61FF2E0F}" type="presParOf" srcId="{5FE42F19-58B9-456C-93CC-D77A650C6C20}" destId="{536155E1-AEC9-4FF4-B08A-102DE30E393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B313F6-932A-4733-AF3B-1CB51EC43FF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6AFCC40-FDFF-4CC8-913C-159BCB70BDF0}">
      <dgm:prSet/>
      <dgm:spPr/>
      <dgm:t>
        <a:bodyPr/>
        <a:lstStyle/>
        <a:p>
          <a:pPr>
            <a:lnSpc>
              <a:spcPct val="100000"/>
            </a:lnSpc>
            <a:defRPr cap="all"/>
          </a:pPr>
          <a:r>
            <a:rPr lang="en-GB"/>
            <a:t>Thank you for listening</a:t>
          </a:r>
          <a:endParaRPr lang="en-US"/>
        </a:p>
      </dgm:t>
    </dgm:pt>
    <dgm:pt modelId="{39FF090B-E484-4828-B01A-75E4C9809951}" type="parTrans" cxnId="{840B352A-FE68-494A-A0D0-AC7CB2A975DD}">
      <dgm:prSet/>
      <dgm:spPr/>
      <dgm:t>
        <a:bodyPr/>
        <a:lstStyle/>
        <a:p>
          <a:endParaRPr lang="en-US"/>
        </a:p>
      </dgm:t>
    </dgm:pt>
    <dgm:pt modelId="{EBE6FB13-AB8D-40CF-856F-3C2B6A73CA36}" type="sibTrans" cxnId="{840B352A-FE68-494A-A0D0-AC7CB2A975DD}">
      <dgm:prSet/>
      <dgm:spPr/>
      <dgm:t>
        <a:bodyPr/>
        <a:lstStyle/>
        <a:p>
          <a:endParaRPr lang="en-US"/>
        </a:p>
      </dgm:t>
    </dgm:pt>
    <dgm:pt modelId="{DA7F2B16-DA33-4E66-9EF7-FFA6A5F64B97}">
      <dgm:prSet/>
      <dgm:spPr/>
      <dgm:t>
        <a:bodyPr/>
        <a:lstStyle/>
        <a:p>
          <a:pPr>
            <a:lnSpc>
              <a:spcPct val="100000"/>
            </a:lnSpc>
            <a:defRPr cap="all"/>
          </a:pPr>
          <a:r>
            <a:rPr lang="en-GB"/>
            <a:t>Questions</a:t>
          </a:r>
          <a:endParaRPr lang="en-US"/>
        </a:p>
      </dgm:t>
    </dgm:pt>
    <dgm:pt modelId="{43364B20-1868-4336-A53B-6DB8F9F6E5CF}" type="parTrans" cxnId="{AB462FDF-9445-4FE0-8DCF-64EE003A06F6}">
      <dgm:prSet/>
      <dgm:spPr/>
      <dgm:t>
        <a:bodyPr/>
        <a:lstStyle/>
        <a:p>
          <a:endParaRPr lang="en-US"/>
        </a:p>
      </dgm:t>
    </dgm:pt>
    <dgm:pt modelId="{7EF069E2-1CB9-4556-A3E7-E24D05B752F6}" type="sibTrans" cxnId="{AB462FDF-9445-4FE0-8DCF-64EE003A06F6}">
      <dgm:prSet/>
      <dgm:spPr/>
      <dgm:t>
        <a:bodyPr/>
        <a:lstStyle/>
        <a:p>
          <a:endParaRPr lang="en-US"/>
        </a:p>
      </dgm:t>
    </dgm:pt>
    <dgm:pt modelId="{C939E758-7949-4CBD-8BBB-EFE0649F8830}">
      <dgm:prSet/>
      <dgm:spPr/>
      <dgm:t>
        <a:bodyPr/>
        <a:lstStyle/>
        <a:p>
          <a:pPr>
            <a:lnSpc>
              <a:spcPct val="100000"/>
            </a:lnSpc>
            <a:defRPr cap="all"/>
          </a:pPr>
          <a:r>
            <a:rPr lang="en-GB"/>
            <a:t>Comments</a:t>
          </a:r>
          <a:endParaRPr lang="en-US"/>
        </a:p>
      </dgm:t>
    </dgm:pt>
    <dgm:pt modelId="{3BCEBD54-B522-493C-96CB-93EDCD829402}" type="parTrans" cxnId="{B02BAC36-F966-4E8F-8D57-5647DDC0516F}">
      <dgm:prSet/>
      <dgm:spPr/>
      <dgm:t>
        <a:bodyPr/>
        <a:lstStyle/>
        <a:p>
          <a:endParaRPr lang="en-US"/>
        </a:p>
      </dgm:t>
    </dgm:pt>
    <dgm:pt modelId="{84ECB267-D0C9-414D-9820-350B010073B1}" type="sibTrans" cxnId="{B02BAC36-F966-4E8F-8D57-5647DDC0516F}">
      <dgm:prSet/>
      <dgm:spPr/>
      <dgm:t>
        <a:bodyPr/>
        <a:lstStyle/>
        <a:p>
          <a:endParaRPr lang="en-US"/>
        </a:p>
      </dgm:t>
    </dgm:pt>
    <dgm:pt modelId="{3E507E3B-B9DF-4640-BD60-9535DCB81738}">
      <dgm:prSet/>
      <dgm:spPr/>
      <dgm:t>
        <a:bodyPr/>
        <a:lstStyle/>
        <a:p>
          <a:pPr>
            <a:lnSpc>
              <a:spcPct val="100000"/>
            </a:lnSpc>
            <a:defRPr cap="all"/>
          </a:pPr>
          <a:r>
            <a:rPr lang="en-GB"/>
            <a:t>e.neil@uea.ac.uk</a:t>
          </a:r>
          <a:endParaRPr lang="en-US"/>
        </a:p>
      </dgm:t>
    </dgm:pt>
    <dgm:pt modelId="{137CF175-A157-453F-A51C-6F8201E9D479}" type="parTrans" cxnId="{C71ACF6B-DF8B-42C7-BAC7-C452635B77A8}">
      <dgm:prSet/>
      <dgm:spPr/>
      <dgm:t>
        <a:bodyPr/>
        <a:lstStyle/>
        <a:p>
          <a:endParaRPr lang="en-US"/>
        </a:p>
      </dgm:t>
    </dgm:pt>
    <dgm:pt modelId="{020317BB-39DB-402A-80D8-8A663A6C37F6}" type="sibTrans" cxnId="{C71ACF6B-DF8B-42C7-BAC7-C452635B77A8}">
      <dgm:prSet/>
      <dgm:spPr/>
      <dgm:t>
        <a:bodyPr/>
        <a:lstStyle/>
        <a:p>
          <a:endParaRPr lang="en-US"/>
        </a:p>
      </dgm:t>
    </dgm:pt>
    <dgm:pt modelId="{296A5AFB-19DD-4F65-B29D-9A188CBCE659}" type="pres">
      <dgm:prSet presAssocID="{A5B313F6-932A-4733-AF3B-1CB51EC43FF5}" presName="root" presStyleCnt="0">
        <dgm:presLayoutVars>
          <dgm:dir/>
          <dgm:resizeHandles val="exact"/>
        </dgm:presLayoutVars>
      </dgm:prSet>
      <dgm:spPr/>
    </dgm:pt>
    <dgm:pt modelId="{3074A15A-1D6E-4FBF-AF31-4EEFE4A80FFB}" type="pres">
      <dgm:prSet presAssocID="{96AFCC40-FDFF-4CC8-913C-159BCB70BDF0}" presName="compNode" presStyleCnt="0"/>
      <dgm:spPr/>
    </dgm:pt>
    <dgm:pt modelId="{9F207FC0-3C8A-464E-B1D6-9B98651CDD07}" type="pres">
      <dgm:prSet presAssocID="{96AFCC40-FDFF-4CC8-913C-159BCB70BDF0}" presName="iconBgRect" presStyleLbl="bgShp" presStyleIdx="0" presStyleCnt="4"/>
      <dgm:spPr/>
    </dgm:pt>
    <dgm:pt modelId="{1684D0D7-ED93-458B-A2E7-24A6A1B7A6FE}" type="pres">
      <dgm:prSet presAssocID="{96AFCC40-FDFF-4CC8-913C-159BCB70BD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46F44BE8-9E72-48E8-B511-927345449509}" type="pres">
      <dgm:prSet presAssocID="{96AFCC40-FDFF-4CC8-913C-159BCB70BDF0}" presName="spaceRect" presStyleCnt="0"/>
      <dgm:spPr/>
    </dgm:pt>
    <dgm:pt modelId="{21BE44BC-4503-4ECE-B95C-6A5416B88443}" type="pres">
      <dgm:prSet presAssocID="{96AFCC40-FDFF-4CC8-913C-159BCB70BDF0}" presName="textRect" presStyleLbl="revTx" presStyleIdx="0" presStyleCnt="4">
        <dgm:presLayoutVars>
          <dgm:chMax val="1"/>
          <dgm:chPref val="1"/>
        </dgm:presLayoutVars>
      </dgm:prSet>
      <dgm:spPr/>
    </dgm:pt>
    <dgm:pt modelId="{32E11D53-7C3E-49DA-9678-263BE8577708}" type="pres">
      <dgm:prSet presAssocID="{EBE6FB13-AB8D-40CF-856F-3C2B6A73CA36}" presName="sibTrans" presStyleCnt="0"/>
      <dgm:spPr/>
    </dgm:pt>
    <dgm:pt modelId="{7EF1BBAB-436D-458B-A540-7564FAD2E04E}" type="pres">
      <dgm:prSet presAssocID="{DA7F2B16-DA33-4E66-9EF7-FFA6A5F64B97}" presName="compNode" presStyleCnt="0"/>
      <dgm:spPr/>
    </dgm:pt>
    <dgm:pt modelId="{3D5103DC-3DF7-41D4-B552-012D50C65410}" type="pres">
      <dgm:prSet presAssocID="{DA7F2B16-DA33-4E66-9EF7-FFA6A5F64B97}" presName="iconBgRect" presStyleLbl="bgShp" presStyleIdx="1" presStyleCnt="4"/>
      <dgm:spPr/>
    </dgm:pt>
    <dgm:pt modelId="{D9BC57D2-BE3C-44B1-8DBB-445BC0DBC52F}" type="pres">
      <dgm:prSet presAssocID="{DA7F2B16-DA33-4E66-9EF7-FFA6A5F64B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170365D5-3AEB-4BBD-9562-B87E51232CE3}" type="pres">
      <dgm:prSet presAssocID="{DA7F2B16-DA33-4E66-9EF7-FFA6A5F64B97}" presName="spaceRect" presStyleCnt="0"/>
      <dgm:spPr/>
    </dgm:pt>
    <dgm:pt modelId="{B1CC8EF7-D0B8-4D43-B45D-BD7FC0E94DE0}" type="pres">
      <dgm:prSet presAssocID="{DA7F2B16-DA33-4E66-9EF7-FFA6A5F64B97}" presName="textRect" presStyleLbl="revTx" presStyleIdx="1" presStyleCnt="4">
        <dgm:presLayoutVars>
          <dgm:chMax val="1"/>
          <dgm:chPref val="1"/>
        </dgm:presLayoutVars>
      </dgm:prSet>
      <dgm:spPr/>
    </dgm:pt>
    <dgm:pt modelId="{FD8A0729-1D14-488D-B586-D61FA60723EE}" type="pres">
      <dgm:prSet presAssocID="{7EF069E2-1CB9-4556-A3E7-E24D05B752F6}" presName="sibTrans" presStyleCnt="0"/>
      <dgm:spPr/>
    </dgm:pt>
    <dgm:pt modelId="{849B50A0-5A39-473D-953E-E00FBE920D8C}" type="pres">
      <dgm:prSet presAssocID="{C939E758-7949-4CBD-8BBB-EFE0649F8830}" presName="compNode" presStyleCnt="0"/>
      <dgm:spPr/>
    </dgm:pt>
    <dgm:pt modelId="{D4E665EE-B46B-4AE4-AEB8-5C27B1F5704E}" type="pres">
      <dgm:prSet presAssocID="{C939E758-7949-4CBD-8BBB-EFE0649F8830}" presName="iconBgRect" presStyleLbl="bgShp" presStyleIdx="2" presStyleCnt="4"/>
      <dgm:spPr/>
    </dgm:pt>
    <dgm:pt modelId="{F46B3B00-2387-4AEE-9F70-68E6FEB8FA99}" type="pres">
      <dgm:prSet presAssocID="{C939E758-7949-4CBD-8BBB-EFE0649F883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39C278CD-4543-48A4-B406-1311BA298FE6}" type="pres">
      <dgm:prSet presAssocID="{C939E758-7949-4CBD-8BBB-EFE0649F8830}" presName="spaceRect" presStyleCnt="0"/>
      <dgm:spPr/>
    </dgm:pt>
    <dgm:pt modelId="{2BCC792D-ED5E-440C-A50D-F46A11BA6DCA}" type="pres">
      <dgm:prSet presAssocID="{C939E758-7949-4CBD-8BBB-EFE0649F8830}" presName="textRect" presStyleLbl="revTx" presStyleIdx="2" presStyleCnt="4">
        <dgm:presLayoutVars>
          <dgm:chMax val="1"/>
          <dgm:chPref val="1"/>
        </dgm:presLayoutVars>
      </dgm:prSet>
      <dgm:spPr/>
    </dgm:pt>
    <dgm:pt modelId="{B53666EC-9B67-405A-BBE0-C02225FA03F1}" type="pres">
      <dgm:prSet presAssocID="{84ECB267-D0C9-414D-9820-350B010073B1}" presName="sibTrans" presStyleCnt="0"/>
      <dgm:spPr/>
    </dgm:pt>
    <dgm:pt modelId="{97DC7D80-3F2C-46D3-AAD3-5A9B07AE0F8A}" type="pres">
      <dgm:prSet presAssocID="{3E507E3B-B9DF-4640-BD60-9535DCB81738}" presName="compNode" presStyleCnt="0"/>
      <dgm:spPr/>
    </dgm:pt>
    <dgm:pt modelId="{9575A531-9D4C-4BEB-8EC6-B6DD41B7D8FA}" type="pres">
      <dgm:prSet presAssocID="{3E507E3B-B9DF-4640-BD60-9535DCB81738}" presName="iconBgRect" presStyleLbl="bgShp" presStyleIdx="3" presStyleCnt="4"/>
      <dgm:spPr/>
    </dgm:pt>
    <dgm:pt modelId="{CBEEF17C-0AD1-47C4-A582-46EC9368AD14}" type="pres">
      <dgm:prSet presAssocID="{3E507E3B-B9DF-4640-BD60-9535DCB8173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3898046B-C668-4014-9121-A99C89780553}" type="pres">
      <dgm:prSet presAssocID="{3E507E3B-B9DF-4640-BD60-9535DCB81738}" presName="spaceRect" presStyleCnt="0"/>
      <dgm:spPr/>
    </dgm:pt>
    <dgm:pt modelId="{B1BC56A3-5934-451E-BD96-05E8D63B6701}" type="pres">
      <dgm:prSet presAssocID="{3E507E3B-B9DF-4640-BD60-9535DCB81738}" presName="textRect" presStyleLbl="revTx" presStyleIdx="3" presStyleCnt="4">
        <dgm:presLayoutVars>
          <dgm:chMax val="1"/>
          <dgm:chPref val="1"/>
        </dgm:presLayoutVars>
      </dgm:prSet>
      <dgm:spPr/>
    </dgm:pt>
  </dgm:ptLst>
  <dgm:cxnLst>
    <dgm:cxn modelId="{840B352A-FE68-494A-A0D0-AC7CB2A975DD}" srcId="{A5B313F6-932A-4733-AF3B-1CB51EC43FF5}" destId="{96AFCC40-FDFF-4CC8-913C-159BCB70BDF0}" srcOrd="0" destOrd="0" parTransId="{39FF090B-E484-4828-B01A-75E4C9809951}" sibTransId="{EBE6FB13-AB8D-40CF-856F-3C2B6A73CA36}"/>
    <dgm:cxn modelId="{E80D772B-0884-42C1-ABC3-E073D2A61E78}" type="presOf" srcId="{DA7F2B16-DA33-4E66-9EF7-FFA6A5F64B97}" destId="{B1CC8EF7-D0B8-4D43-B45D-BD7FC0E94DE0}" srcOrd="0" destOrd="0" presId="urn:microsoft.com/office/officeart/2018/5/layout/IconCircleLabelList"/>
    <dgm:cxn modelId="{B02BAC36-F966-4E8F-8D57-5647DDC0516F}" srcId="{A5B313F6-932A-4733-AF3B-1CB51EC43FF5}" destId="{C939E758-7949-4CBD-8BBB-EFE0649F8830}" srcOrd="2" destOrd="0" parTransId="{3BCEBD54-B522-493C-96CB-93EDCD829402}" sibTransId="{84ECB267-D0C9-414D-9820-350B010073B1}"/>
    <dgm:cxn modelId="{07537766-BC4D-4CB0-A940-E7C8996E6BBE}" type="presOf" srcId="{A5B313F6-932A-4733-AF3B-1CB51EC43FF5}" destId="{296A5AFB-19DD-4F65-B29D-9A188CBCE659}" srcOrd="0" destOrd="0" presId="urn:microsoft.com/office/officeart/2018/5/layout/IconCircleLabelList"/>
    <dgm:cxn modelId="{C71ACF6B-DF8B-42C7-BAC7-C452635B77A8}" srcId="{A5B313F6-932A-4733-AF3B-1CB51EC43FF5}" destId="{3E507E3B-B9DF-4640-BD60-9535DCB81738}" srcOrd="3" destOrd="0" parTransId="{137CF175-A157-453F-A51C-6F8201E9D479}" sibTransId="{020317BB-39DB-402A-80D8-8A663A6C37F6}"/>
    <dgm:cxn modelId="{E6B88675-8941-48D3-A6C1-6B3C662A0023}" type="presOf" srcId="{3E507E3B-B9DF-4640-BD60-9535DCB81738}" destId="{B1BC56A3-5934-451E-BD96-05E8D63B6701}" srcOrd="0" destOrd="0" presId="urn:microsoft.com/office/officeart/2018/5/layout/IconCircleLabelList"/>
    <dgm:cxn modelId="{D449EF8A-F131-4737-AA7D-128BFEC4D0C5}" type="presOf" srcId="{C939E758-7949-4CBD-8BBB-EFE0649F8830}" destId="{2BCC792D-ED5E-440C-A50D-F46A11BA6DCA}" srcOrd="0" destOrd="0" presId="urn:microsoft.com/office/officeart/2018/5/layout/IconCircleLabelList"/>
    <dgm:cxn modelId="{AB462FDF-9445-4FE0-8DCF-64EE003A06F6}" srcId="{A5B313F6-932A-4733-AF3B-1CB51EC43FF5}" destId="{DA7F2B16-DA33-4E66-9EF7-FFA6A5F64B97}" srcOrd="1" destOrd="0" parTransId="{43364B20-1868-4336-A53B-6DB8F9F6E5CF}" sibTransId="{7EF069E2-1CB9-4556-A3E7-E24D05B752F6}"/>
    <dgm:cxn modelId="{3F7EA5FE-A3E3-4B85-9330-94FCB7FE58A8}" type="presOf" srcId="{96AFCC40-FDFF-4CC8-913C-159BCB70BDF0}" destId="{21BE44BC-4503-4ECE-B95C-6A5416B88443}" srcOrd="0" destOrd="0" presId="urn:microsoft.com/office/officeart/2018/5/layout/IconCircleLabelList"/>
    <dgm:cxn modelId="{0B742951-7348-45F7-A52A-250D30DD6005}" type="presParOf" srcId="{296A5AFB-19DD-4F65-B29D-9A188CBCE659}" destId="{3074A15A-1D6E-4FBF-AF31-4EEFE4A80FFB}" srcOrd="0" destOrd="0" presId="urn:microsoft.com/office/officeart/2018/5/layout/IconCircleLabelList"/>
    <dgm:cxn modelId="{E8122CCF-8026-47B4-8FC2-766B185ACAFD}" type="presParOf" srcId="{3074A15A-1D6E-4FBF-AF31-4EEFE4A80FFB}" destId="{9F207FC0-3C8A-464E-B1D6-9B98651CDD07}" srcOrd="0" destOrd="0" presId="urn:microsoft.com/office/officeart/2018/5/layout/IconCircleLabelList"/>
    <dgm:cxn modelId="{BD9139D3-9859-4951-AC8A-A32F56D2810B}" type="presParOf" srcId="{3074A15A-1D6E-4FBF-AF31-4EEFE4A80FFB}" destId="{1684D0D7-ED93-458B-A2E7-24A6A1B7A6FE}" srcOrd="1" destOrd="0" presId="urn:microsoft.com/office/officeart/2018/5/layout/IconCircleLabelList"/>
    <dgm:cxn modelId="{07C2EDFC-820B-441C-AC53-7925275E5CCE}" type="presParOf" srcId="{3074A15A-1D6E-4FBF-AF31-4EEFE4A80FFB}" destId="{46F44BE8-9E72-48E8-B511-927345449509}" srcOrd="2" destOrd="0" presId="urn:microsoft.com/office/officeart/2018/5/layout/IconCircleLabelList"/>
    <dgm:cxn modelId="{E0E44861-BCC5-4317-B785-CE7135139A6E}" type="presParOf" srcId="{3074A15A-1D6E-4FBF-AF31-4EEFE4A80FFB}" destId="{21BE44BC-4503-4ECE-B95C-6A5416B88443}" srcOrd="3" destOrd="0" presId="urn:microsoft.com/office/officeart/2018/5/layout/IconCircleLabelList"/>
    <dgm:cxn modelId="{062A56A8-F68C-43C4-8F34-7022B2347D91}" type="presParOf" srcId="{296A5AFB-19DD-4F65-B29D-9A188CBCE659}" destId="{32E11D53-7C3E-49DA-9678-263BE8577708}" srcOrd="1" destOrd="0" presId="urn:microsoft.com/office/officeart/2018/5/layout/IconCircleLabelList"/>
    <dgm:cxn modelId="{49D6E370-23E7-42C6-9204-B586CCE379C5}" type="presParOf" srcId="{296A5AFB-19DD-4F65-B29D-9A188CBCE659}" destId="{7EF1BBAB-436D-458B-A540-7564FAD2E04E}" srcOrd="2" destOrd="0" presId="urn:microsoft.com/office/officeart/2018/5/layout/IconCircleLabelList"/>
    <dgm:cxn modelId="{232D74E8-1D3A-4D3D-BAE4-9965F3B96403}" type="presParOf" srcId="{7EF1BBAB-436D-458B-A540-7564FAD2E04E}" destId="{3D5103DC-3DF7-41D4-B552-012D50C65410}" srcOrd="0" destOrd="0" presId="urn:microsoft.com/office/officeart/2018/5/layout/IconCircleLabelList"/>
    <dgm:cxn modelId="{AD82A14A-10F1-44F9-828F-ECED8DF708AE}" type="presParOf" srcId="{7EF1BBAB-436D-458B-A540-7564FAD2E04E}" destId="{D9BC57D2-BE3C-44B1-8DBB-445BC0DBC52F}" srcOrd="1" destOrd="0" presId="urn:microsoft.com/office/officeart/2018/5/layout/IconCircleLabelList"/>
    <dgm:cxn modelId="{97EADF88-0FFC-4126-AB2F-AF7717A2AAF6}" type="presParOf" srcId="{7EF1BBAB-436D-458B-A540-7564FAD2E04E}" destId="{170365D5-3AEB-4BBD-9562-B87E51232CE3}" srcOrd="2" destOrd="0" presId="urn:microsoft.com/office/officeart/2018/5/layout/IconCircleLabelList"/>
    <dgm:cxn modelId="{34DCA662-B33A-4F0D-85D9-AA5A1FCEF55B}" type="presParOf" srcId="{7EF1BBAB-436D-458B-A540-7564FAD2E04E}" destId="{B1CC8EF7-D0B8-4D43-B45D-BD7FC0E94DE0}" srcOrd="3" destOrd="0" presId="urn:microsoft.com/office/officeart/2018/5/layout/IconCircleLabelList"/>
    <dgm:cxn modelId="{D50DC908-580D-41DE-AC3A-A3D17B190602}" type="presParOf" srcId="{296A5AFB-19DD-4F65-B29D-9A188CBCE659}" destId="{FD8A0729-1D14-488D-B586-D61FA60723EE}" srcOrd="3" destOrd="0" presId="urn:microsoft.com/office/officeart/2018/5/layout/IconCircleLabelList"/>
    <dgm:cxn modelId="{4F2BAB54-211F-476A-8246-EF7574FCA545}" type="presParOf" srcId="{296A5AFB-19DD-4F65-B29D-9A188CBCE659}" destId="{849B50A0-5A39-473D-953E-E00FBE920D8C}" srcOrd="4" destOrd="0" presId="urn:microsoft.com/office/officeart/2018/5/layout/IconCircleLabelList"/>
    <dgm:cxn modelId="{EDFEF530-662D-43B9-B32A-EF93E6D5DDED}" type="presParOf" srcId="{849B50A0-5A39-473D-953E-E00FBE920D8C}" destId="{D4E665EE-B46B-4AE4-AEB8-5C27B1F5704E}" srcOrd="0" destOrd="0" presId="urn:microsoft.com/office/officeart/2018/5/layout/IconCircleLabelList"/>
    <dgm:cxn modelId="{8C225E24-9A9E-460C-9B71-460A3BD5CF33}" type="presParOf" srcId="{849B50A0-5A39-473D-953E-E00FBE920D8C}" destId="{F46B3B00-2387-4AEE-9F70-68E6FEB8FA99}" srcOrd="1" destOrd="0" presId="urn:microsoft.com/office/officeart/2018/5/layout/IconCircleLabelList"/>
    <dgm:cxn modelId="{E063850F-DFD8-4F3B-9BE5-80AA28932642}" type="presParOf" srcId="{849B50A0-5A39-473D-953E-E00FBE920D8C}" destId="{39C278CD-4543-48A4-B406-1311BA298FE6}" srcOrd="2" destOrd="0" presId="urn:microsoft.com/office/officeart/2018/5/layout/IconCircleLabelList"/>
    <dgm:cxn modelId="{123D1746-5B5C-4FE2-AA39-EE4FD5B4E766}" type="presParOf" srcId="{849B50A0-5A39-473D-953E-E00FBE920D8C}" destId="{2BCC792D-ED5E-440C-A50D-F46A11BA6DCA}" srcOrd="3" destOrd="0" presId="urn:microsoft.com/office/officeart/2018/5/layout/IconCircleLabelList"/>
    <dgm:cxn modelId="{72A824D7-EABC-4BF8-A28B-4C9D0AEA0E6C}" type="presParOf" srcId="{296A5AFB-19DD-4F65-B29D-9A188CBCE659}" destId="{B53666EC-9B67-405A-BBE0-C02225FA03F1}" srcOrd="5" destOrd="0" presId="urn:microsoft.com/office/officeart/2018/5/layout/IconCircleLabelList"/>
    <dgm:cxn modelId="{36C8159F-421D-4878-B4B9-0D7EFEC73F71}" type="presParOf" srcId="{296A5AFB-19DD-4F65-B29D-9A188CBCE659}" destId="{97DC7D80-3F2C-46D3-AAD3-5A9B07AE0F8A}" srcOrd="6" destOrd="0" presId="urn:microsoft.com/office/officeart/2018/5/layout/IconCircleLabelList"/>
    <dgm:cxn modelId="{B61D2DF6-CF21-4086-A5A0-71F889203AFF}" type="presParOf" srcId="{97DC7D80-3F2C-46D3-AAD3-5A9B07AE0F8A}" destId="{9575A531-9D4C-4BEB-8EC6-B6DD41B7D8FA}" srcOrd="0" destOrd="0" presId="urn:microsoft.com/office/officeart/2018/5/layout/IconCircleLabelList"/>
    <dgm:cxn modelId="{0DBD5A91-23FE-4869-B936-8132A34186A1}" type="presParOf" srcId="{97DC7D80-3F2C-46D3-AAD3-5A9B07AE0F8A}" destId="{CBEEF17C-0AD1-47C4-A582-46EC9368AD14}" srcOrd="1" destOrd="0" presId="urn:microsoft.com/office/officeart/2018/5/layout/IconCircleLabelList"/>
    <dgm:cxn modelId="{48D1CFED-4936-4CAE-A892-071436CD4A18}" type="presParOf" srcId="{97DC7D80-3F2C-46D3-AAD3-5A9B07AE0F8A}" destId="{3898046B-C668-4014-9121-A99C89780553}" srcOrd="2" destOrd="0" presId="urn:microsoft.com/office/officeart/2018/5/layout/IconCircleLabelList"/>
    <dgm:cxn modelId="{38178041-D0C6-4104-A253-BB0AD8B173CC}" type="presParOf" srcId="{97DC7D80-3F2C-46D3-AAD3-5A9B07AE0F8A}" destId="{B1BC56A3-5934-451E-BD96-05E8D63B670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D673C2-FBD0-4867-892B-C3C8A2114E1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3C505CB-CFE9-4D32-BBF7-04897F8BD5CC}">
      <dgm:prSet/>
      <dgm:spPr/>
      <dgm:t>
        <a:bodyPr/>
        <a:lstStyle/>
        <a:p>
          <a:r>
            <a:rPr lang="en-GB"/>
            <a:t>The number of risks is important</a:t>
          </a:r>
          <a:endParaRPr lang="en-US"/>
        </a:p>
      </dgm:t>
    </dgm:pt>
    <dgm:pt modelId="{F83414A0-85F9-4CE3-9C73-4CD4F616ABC4}" type="parTrans" cxnId="{C38B8AFE-7FB1-464B-8EEB-0B470F4C35BC}">
      <dgm:prSet/>
      <dgm:spPr/>
      <dgm:t>
        <a:bodyPr/>
        <a:lstStyle/>
        <a:p>
          <a:endParaRPr lang="en-US"/>
        </a:p>
      </dgm:t>
    </dgm:pt>
    <dgm:pt modelId="{908AC94F-2A6F-458F-9A8E-FFAD5C749A9D}" type="sibTrans" cxnId="{C38B8AFE-7FB1-464B-8EEB-0B470F4C35BC}">
      <dgm:prSet/>
      <dgm:spPr/>
      <dgm:t>
        <a:bodyPr/>
        <a:lstStyle/>
        <a:p>
          <a:endParaRPr lang="en-US"/>
        </a:p>
      </dgm:t>
    </dgm:pt>
    <dgm:pt modelId="{3BCE9DFA-29F0-4FB3-9186-F9A26939257D}">
      <dgm:prSet/>
      <dgm:spPr/>
      <dgm:t>
        <a:bodyPr/>
        <a:lstStyle/>
        <a:p>
          <a:r>
            <a:rPr lang="en-GB"/>
            <a:t>Risk rarely occur in isolation</a:t>
          </a:r>
          <a:endParaRPr lang="en-US"/>
        </a:p>
      </dgm:t>
    </dgm:pt>
    <dgm:pt modelId="{DC0A4A4C-4695-49E5-B9BD-F32B8A88215D}" type="parTrans" cxnId="{12E0821A-0781-4486-93E1-6C3381055DFC}">
      <dgm:prSet/>
      <dgm:spPr/>
      <dgm:t>
        <a:bodyPr/>
        <a:lstStyle/>
        <a:p>
          <a:endParaRPr lang="en-US"/>
        </a:p>
      </dgm:t>
    </dgm:pt>
    <dgm:pt modelId="{DFE4FA23-53C5-4961-AB90-05E14081A435}" type="sibTrans" cxnId="{12E0821A-0781-4486-93E1-6C3381055DFC}">
      <dgm:prSet/>
      <dgm:spPr/>
      <dgm:t>
        <a:bodyPr/>
        <a:lstStyle/>
        <a:p>
          <a:endParaRPr lang="en-US"/>
        </a:p>
      </dgm:t>
    </dgm:pt>
    <dgm:pt modelId="{2A150B70-1F84-4ED3-B951-C916EB5E2819}">
      <dgm:prSet/>
      <dgm:spPr/>
      <dgm:t>
        <a:bodyPr/>
        <a:lstStyle/>
        <a:p>
          <a:r>
            <a:rPr lang="en-GB"/>
            <a:t>Some risks are socially constructed</a:t>
          </a:r>
          <a:endParaRPr lang="en-US"/>
        </a:p>
      </dgm:t>
    </dgm:pt>
    <dgm:pt modelId="{93EA76A4-653F-49B9-801D-E28528AEBF2A}" type="parTrans" cxnId="{40291C76-2BA1-4EB4-8A99-32C2691AEB5D}">
      <dgm:prSet/>
      <dgm:spPr/>
      <dgm:t>
        <a:bodyPr/>
        <a:lstStyle/>
        <a:p>
          <a:endParaRPr lang="en-US"/>
        </a:p>
      </dgm:t>
    </dgm:pt>
    <dgm:pt modelId="{7449A1C6-A6AD-4D2F-B9C5-0CB58607DE74}" type="sibTrans" cxnId="{40291C76-2BA1-4EB4-8A99-32C2691AEB5D}">
      <dgm:prSet/>
      <dgm:spPr/>
      <dgm:t>
        <a:bodyPr/>
        <a:lstStyle/>
        <a:p>
          <a:endParaRPr lang="en-US"/>
        </a:p>
      </dgm:t>
    </dgm:pt>
    <dgm:pt modelId="{2D6E01C8-CC8C-4192-A85D-813DD6A53402}" type="pres">
      <dgm:prSet presAssocID="{86D673C2-FBD0-4867-892B-C3C8A2114E1F}" presName="linear" presStyleCnt="0">
        <dgm:presLayoutVars>
          <dgm:animLvl val="lvl"/>
          <dgm:resizeHandles val="exact"/>
        </dgm:presLayoutVars>
      </dgm:prSet>
      <dgm:spPr/>
    </dgm:pt>
    <dgm:pt modelId="{9D143A60-973A-4F79-9BAA-60A1CFBEF308}" type="pres">
      <dgm:prSet presAssocID="{13C505CB-CFE9-4D32-BBF7-04897F8BD5CC}" presName="parentText" presStyleLbl="node1" presStyleIdx="0" presStyleCnt="3">
        <dgm:presLayoutVars>
          <dgm:chMax val="0"/>
          <dgm:bulletEnabled val="1"/>
        </dgm:presLayoutVars>
      </dgm:prSet>
      <dgm:spPr/>
    </dgm:pt>
    <dgm:pt modelId="{9B03AE14-D7BE-49C1-8316-600892D33E5D}" type="pres">
      <dgm:prSet presAssocID="{908AC94F-2A6F-458F-9A8E-FFAD5C749A9D}" presName="spacer" presStyleCnt="0"/>
      <dgm:spPr/>
    </dgm:pt>
    <dgm:pt modelId="{8FEBC85C-854B-4F7C-9DF1-5E570BE0E1D6}" type="pres">
      <dgm:prSet presAssocID="{3BCE9DFA-29F0-4FB3-9186-F9A26939257D}" presName="parentText" presStyleLbl="node1" presStyleIdx="1" presStyleCnt="3">
        <dgm:presLayoutVars>
          <dgm:chMax val="0"/>
          <dgm:bulletEnabled val="1"/>
        </dgm:presLayoutVars>
      </dgm:prSet>
      <dgm:spPr/>
    </dgm:pt>
    <dgm:pt modelId="{8AF93CE7-87A6-44FF-B1B8-2EB0A20D3212}" type="pres">
      <dgm:prSet presAssocID="{DFE4FA23-53C5-4961-AB90-05E14081A435}" presName="spacer" presStyleCnt="0"/>
      <dgm:spPr/>
    </dgm:pt>
    <dgm:pt modelId="{B11C84CA-F211-4D7E-AC4F-2521D44DF644}" type="pres">
      <dgm:prSet presAssocID="{2A150B70-1F84-4ED3-B951-C916EB5E2819}" presName="parentText" presStyleLbl="node1" presStyleIdx="2" presStyleCnt="3">
        <dgm:presLayoutVars>
          <dgm:chMax val="0"/>
          <dgm:bulletEnabled val="1"/>
        </dgm:presLayoutVars>
      </dgm:prSet>
      <dgm:spPr/>
    </dgm:pt>
  </dgm:ptLst>
  <dgm:cxnLst>
    <dgm:cxn modelId="{12E0821A-0781-4486-93E1-6C3381055DFC}" srcId="{86D673C2-FBD0-4867-892B-C3C8A2114E1F}" destId="{3BCE9DFA-29F0-4FB3-9186-F9A26939257D}" srcOrd="1" destOrd="0" parTransId="{DC0A4A4C-4695-49E5-B9BD-F32B8A88215D}" sibTransId="{DFE4FA23-53C5-4961-AB90-05E14081A435}"/>
    <dgm:cxn modelId="{5DD2D620-2885-4AE1-BDB2-30EF1155821F}" type="presOf" srcId="{3BCE9DFA-29F0-4FB3-9186-F9A26939257D}" destId="{8FEBC85C-854B-4F7C-9DF1-5E570BE0E1D6}" srcOrd="0" destOrd="0" presId="urn:microsoft.com/office/officeart/2005/8/layout/vList2"/>
    <dgm:cxn modelId="{1D40FA47-670E-4D73-A282-5A79299B43B0}" type="presOf" srcId="{13C505CB-CFE9-4D32-BBF7-04897F8BD5CC}" destId="{9D143A60-973A-4F79-9BAA-60A1CFBEF308}" srcOrd="0" destOrd="0" presId="urn:microsoft.com/office/officeart/2005/8/layout/vList2"/>
    <dgm:cxn modelId="{40291C76-2BA1-4EB4-8A99-32C2691AEB5D}" srcId="{86D673C2-FBD0-4867-892B-C3C8A2114E1F}" destId="{2A150B70-1F84-4ED3-B951-C916EB5E2819}" srcOrd="2" destOrd="0" parTransId="{93EA76A4-653F-49B9-801D-E28528AEBF2A}" sibTransId="{7449A1C6-A6AD-4D2F-B9C5-0CB58607DE74}"/>
    <dgm:cxn modelId="{9C7D3AD2-1DCB-4244-B66B-96685B5ECD98}" type="presOf" srcId="{86D673C2-FBD0-4867-892B-C3C8A2114E1F}" destId="{2D6E01C8-CC8C-4192-A85D-813DD6A53402}" srcOrd="0" destOrd="0" presId="urn:microsoft.com/office/officeart/2005/8/layout/vList2"/>
    <dgm:cxn modelId="{9B707CF8-99F3-4ACF-A13D-AE29815BB610}" type="presOf" srcId="{2A150B70-1F84-4ED3-B951-C916EB5E2819}" destId="{B11C84CA-F211-4D7E-AC4F-2521D44DF644}" srcOrd="0" destOrd="0" presId="urn:microsoft.com/office/officeart/2005/8/layout/vList2"/>
    <dgm:cxn modelId="{C38B8AFE-7FB1-464B-8EEB-0B470F4C35BC}" srcId="{86D673C2-FBD0-4867-892B-C3C8A2114E1F}" destId="{13C505CB-CFE9-4D32-BBF7-04897F8BD5CC}" srcOrd="0" destOrd="0" parTransId="{F83414A0-85F9-4CE3-9C73-4CD4F616ABC4}" sibTransId="{908AC94F-2A6F-458F-9A8E-FFAD5C749A9D}"/>
    <dgm:cxn modelId="{A9596E4D-913B-44AC-8C6A-5867A1297B56}" type="presParOf" srcId="{2D6E01C8-CC8C-4192-A85D-813DD6A53402}" destId="{9D143A60-973A-4F79-9BAA-60A1CFBEF308}" srcOrd="0" destOrd="0" presId="urn:microsoft.com/office/officeart/2005/8/layout/vList2"/>
    <dgm:cxn modelId="{EA1DD5B2-37E7-4007-B253-6C0B70DEBB4E}" type="presParOf" srcId="{2D6E01C8-CC8C-4192-A85D-813DD6A53402}" destId="{9B03AE14-D7BE-49C1-8316-600892D33E5D}" srcOrd="1" destOrd="0" presId="urn:microsoft.com/office/officeart/2005/8/layout/vList2"/>
    <dgm:cxn modelId="{E4B610A0-B19D-4171-8C08-196F701BC667}" type="presParOf" srcId="{2D6E01C8-CC8C-4192-A85D-813DD6A53402}" destId="{8FEBC85C-854B-4F7C-9DF1-5E570BE0E1D6}" srcOrd="2" destOrd="0" presId="urn:microsoft.com/office/officeart/2005/8/layout/vList2"/>
    <dgm:cxn modelId="{A0D1585F-AAD3-4BF7-AA54-2EE9E8A06ECB}" type="presParOf" srcId="{2D6E01C8-CC8C-4192-A85D-813DD6A53402}" destId="{8AF93CE7-87A6-44FF-B1B8-2EB0A20D3212}" srcOrd="3" destOrd="0" presId="urn:microsoft.com/office/officeart/2005/8/layout/vList2"/>
    <dgm:cxn modelId="{6C49CABB-781F-40CF-83B0-52AF1D85E667}" type="presParOf" srcId="{2D6E01C8-CC8C-4192-A85D-813DD6A53402}" destId="{B11C84CA-F211-4D7E-AC4F-2521D44DF6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3282E-35B9-4C05-84C7-5EC2AADBE88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303C1FE-4C88-45D0-94D1-6F285B6F85FB}">
      <dgm:prSet/>
      <dgm:spPr/>
      <dgm:t>
        <a:bodyPr/>
        <a:lstStyle/>
        <a:p>
          <a:r>
            <a:rPr lang="en-GB"/>
            <a:t>Stability, love, understanding</a:t>
          </a:r>
          <a:endParaRPr lang="en-US"/>
        </a:p>
      </dgm:t>
    </dgm:pt>
    <dgm:pt modelId="{E02258FA-E869-4B32-B42E-1717F58832CD}" type="parTrans" cxnId="{251B6C7D-7B82-4B51-AB6F-39F2553EB9DE}">
      <dgm:prSet/>
      <dgm:spPr/>
      <dgm:t>
        <a:bodyPr/>
        <a:lstStyle/>
        <a:p>
          <a:endParaRPr lang="en-US"/>
        </a:p>
      </dgm:t>
    </dgm:pt>
    <dgm:pt modelId="{1B5ADDE2-2706-4D42-AB4A-F6EF0D2715BA}" type="sibTrans" cxnId="{251B6C7D-7B82-4B51-AB6F-39F2553EB9DE}">
      <dgm:prSet/>
      <dgm:spPr/>
      <dgm:t>
        <a:bodyPr/>
        <a:lstStyle/>
        <a:p>
          <a:endParaRPr lang="en-US"/>
        </a:p>
      </dgm:t>
    </dgm:pt>
    <dgm:pt modelId="{83351381-B3B1-44C1-ADF6-56D9661DA7F9}">
      <dgm:prSet/>
      <dgm:spPr/>
      <dgm:t>
        <a:bodyPr/>
        <a:lstStyle/>
        <a:p>
          <a:r>
            <a:rPr lang="en-GB"/>
            <a:t>Fighting to get help for children</a:t>
          </a:r>
          <a:endParaRPr lang="en-US"/>
        </a:p>
      </dgm:t>
    </dgm:pt>
    <dgm:pt modelId="{9B11C0D2-B98C-4646-8244-402A5F226EE2}" type="parTrans" cxnId="{7B6D3D51-D51D-45DB-931B-0FFFF63FFE5B}">
      <dgm:prSet/>
      <dgm:spPr/>
      <dgm:t>
        <a:bodyPr/>
        <a:lstStyle/>
        <a:p>
          <a:endParaRPr lang="en-US"/>
        </a:p>
      </dgm:t>
    </dgm:pt>
    <dgm:pt modelId="{AB470435-C692-48AB-813C-36C289BE3FF9}" type="sibTrans" cxnId="{7B6D3D51-D51D-45DB-931B-0FFFF63FFE5B}">
      <dgm:prSet/>
      <dgm:spPr/>
      <dgm:t>
        <a:bodyPr/>
        <a:lstStyle/>
        <a:p>
          <a:endParaRPr lang="en-US"/>
        </a:p>
      </dgm:t>
    </dgm:pt>
    <dgm:pt modelId="{E5C592CA-93D2-4040-AD17-E0084DFECB65}">
      <dgm:prSet/>
      <dgm:spPr/>
      <dgm:t>
        <a:bodyPr/>
        <a:lstStyle/>
        <a:p>
          <a:r>
            <a:rPr lang="en-GB" dirty="0"/>
            <a:t>Promoting birth family connections</a:t>
          </a:r>
          <a:endParaRPr lang="en-US" dirty="0"/>
        </a:p>
      </dgm:t>
    </dgm:pt>
    <dgm:pt modelId="{87ABFF6B-EBDD-402F-8332-FF1B763EF818}" type="parTrans" cxnId="{1E1DD10A-6FFA-43BE-BFF7-B79D49705779}">
      <dgm:prSet/>
      <dgm:spPr/>
      <dgm:t>
        <a:bodyPr/>
        <a:lstStyle/>
        <a:p>
          <a:endParaRPr lang="en-US"/>
        </a:p>
      </dgm:t>
    </dgm:pt>
    <dgm:pt modelId="{F15B2F0B-C7BC-4836-BE49-D75F3A017C1D}" type="sibTrans" cxnId="{1E1DD10A-6FFA-43BE-BFF7-B79D49705779}">
      <dgm:prSet/>
      <dgm:spPr/>
      <dgm:t>
        <a:bodyPr/>
        <a:lstStyle/>
        <a:p>
          <a:endParaRPr lang="en-US"/>
        </a:p>
      </dgm:t>
    </dgm:pt>
    <dgm:pt modelId="{940DB25D-D032-4BF1-B7DE-D83186370309}">
      <dgm:prSet/>
      <dgm:spPr/>
      <dgm:t>
        <a:bodyPr/>
        <a:lstStyle/>
        <a:p>
          <a:r>
            <a:rPr lang="en-GB" dirty="0"/>
            <a:t>Sticking by them “no matter what”</a:t>
          </a:r>
          <a:endParaRPr lang="en-US" dirty="0"/>
        </a:p>
      </dgm:t>
    </dgm:pt>
    <dgm:pt modelId="{74946F36-8ECA-46A9-B4ED-E3EBE5EB2975}" type="parTrans" cxnId="{DD2C8DF7-F3E1-449C-A182-B823C225F103}">
      <dgm:prSet/>
      <dgm:spPr/>
      <dgm:t>
        <a:bodyPr/>
        <a:lstStyle/>
        <a:p>
          <a:endParaRPr lang="en-US"/>
        </a:p>
      </dgm:t>
    </dgm:pt>
    <dgm:pt modelId="{A735102A-82DC-441F-8356-0C084810E72C}" type="sibTrans" cxnId="{DD2C8DF7-F3E1-449C-A182-B823C225F103}">
      <dgm:prSet/>
      <dgm:spPr/>
      <dgm:t>
        <a:bodyPr/>
        <a:lstStyle/>
        <a:p>
          <a:endParaRPr lang="en-US"/>
        </a:p>
      </dgm:t>
    </dgm:pt>
    <dgm:pt modelId="{E55AB4A3-BA98-465A-9795-002CF82B655E}">
      <dgm:prSet/>
      <dgm:spPr/>
      <dgm:t>
        <a:bodyPr/>
        <a:lstStyle/>
        <a:p>
          <a:r>
            <a:rPr lang="en-US" dirty="0"/>
            <a:t>Accepting adoptee for who they are</a:t>
          </a:r>
        </a:p>
      </dgm:t>
    </dgm:pt>
    <dgm:pt modelId="{34386F17-A5C5-4E7E-8C25-BFF44C8C946A}" type="parTrans" cxnId="{2DF4899A-EA24-41C5-B1F1-AF73456DB3B5}">
      <dgm:prSet/>
      <dgm:spPr/>
      <dgm:t>
        <a:bodyPr/>
        <a:lstStyle/>
        <a:p>
          <a:endParaRPr lang="en-GB"/>
        </a:p>
      </dgm:t>
    </dgm:pt>
    <dgm:pt modelId="{8633F24B-6724-41DB-A5D9-A8A9486CB91E}" type="sibTrans" cxnId="{2DF4899A-EA24-41C5-B1F1-AF73456DB3B5}">
      <dgm:prSet/>
      <dgm:spPr/>
      <dgm:t>
        <a:bodyPr/>
        <a:lstStyle/>
        <a:p>
          <a:endParaRPr lang="en-GB"/>
        </a:p>
      </dgm:t>
    </dgm:pt>
    <dgm:pt modelId="{F47654B4-57FD-40F0-9D36-F1647BDC5291}" type="pres">
      <dgm:prSet presAssocID="{76E3282E-35B9-4C05-84C7-5EC2AADBE889}" presName="linear" presStyleCnt="0">
        <dgm:presLayoutVars>
          <dgm:animLvl val="lvl"/>
          <dgm:resizeHandles val="exact"/>
        </dgm:presLayoutVars>
      </dgm:prSet>
      <dgm:spPr/>
    </dgm:pt>
    <dgm:pt modelId="{D31C05F6-246A-49A2-BA06-14DE01517400}" type="pres">
      <dgm:prSet presAssocID="{7303C1FE-4C88-45D0-94D1-6F285B6F85FB}" presName="parentText" presStyleLbl="node1" presStyleIdx="0" presStyleCnt="5">
        <dgm:presLayoutVars>
          <dgm:chMax val="0"/>
          <dgm:bulletEnabled val="1"/>
        </dgm:presLayoutVars>
      </dgm:prSet>
      <dgm:spPr/>
    </dgm:pt>
    <dgm:pt modelId="{C96BB986-63B0-48C6-8943-D8655FD7C0F6}" type="pres">
      <dgm:prSet presAssocID="{1B5ADDE2-2706-4D42-AB4A-F6EF0D2715BA}" presName="spacer" presStyleCnt="0"/>
      <dgm:spPr/>
    </dgm:pt>
    <dgm:pt modelId="{9F5D5B52-0BA4-4496-A91F-4A08A1F6AAEE}" type="pres">
      <dgm:prSet presAssocID="{83351381-B3B1-44C1-ADF6-56D9661DA7F9}" presName="parentText" presStyleLbl="node1" presStyleIdx="1" presStyleCnt="5">
        <dgm:presLayoutVars>
          <dgm:chMax val="0"/>
          <dgm:bulletEnabled val="1"/>
        </dgm:presLayoutVars>
      </dgm:prSet>
      <dgm:spPr/>
    </dgm:pt>
    <dgm:pt modelId="{A4AB1ABF-FE99-4D57-9AC1-63D6A1ED1201}" type="pres">
      <dgm:prSet presAssocID="{AB470435-C692-48AB-813C-36C289BE3FF9}" presName="spacer" presStyleCnt="0"/>
      <dgm:spPr/>
    </dgm:pt>
    <dgm:pt modelId="{D9E167B2-BB71-4A75-B9FF-413DA095F53A}" type="pres">
      <dgm:prSet presAssocID="{E5C592CA-93D2-4040-AD17-E0084DFECB65}" presName="parentText" presStyleLbl="node1" presStyleIdx="2" presStyleCnt="5">
        <dgm:presLayoutVars>
          <dgm:chMax val="0"/>
          <dgm:bulletEnabled val="1"/>
        </dgm:presLayoutVars>
      </dgm:prSet>
      <dgm:spPr/>
    </dgm:pt>
    <dgm:pt modelId="{7A7ADAE2-C9C1-418D-8C89-937155D248FE}" type="pres">
      <dgm:prSet presAssocID="{F15B2F0B-C7BC-4836-BE49-D75F3A017C1D}" presName="spacer" presStyleCnt="0"/>
      <dgm:spPr/>
    </dgm:pt>
    <dgm:pt modelId="{F35E0C3A-32EE-4F99-AD82-7BD4A6DD819B}" type="pres">
      <dgm:prSet presAssocID="{E55AB4A3-BA98-465A-9795-002CF82B655E}" presName="parentText" presStyleLbl="node1" presStyleIdx="3" presStyleCnt="5">
        <dgm:presLayoutVars>
          <dgm:chMax val="0"/>
          <dgm:bulletEnabled val="1"/>
        </dgm:presLayoutVars>
      </dgm:prSet>
      <dgm:spPr/>
    </dgm:pt>
    <dgm:pt modelId="{ABCC2B6C-041C-40CE-A87D-9F78EEDFDC1B}" type="pres">
      <dgm:prSet presAssocID="{8633F24B-6724-41DB-A5D9-A8A9486CB91E}" presName="spacer" presStyleCnt="0"/>
      <dgm:spPr/>
    </dgm:pt>
    <dgm:pt modelId="{A06BA865-98CA-467A-8589-E9A2174193D2}" type="pres">
      <dgm:prSet presAssocID="{940DB25D-D032-4BF1-B7DE-D83186370309}" presName="parentText" presStyleLbl="node1" presStyleIdx="4" presStyleCnt="5">
        <dgm:presLayoutVars>
          <dgm:chMax val="0"/>
          <dgm:bulletEnabled val="1"/>
        </dgm:presLayoutVars>
      </dgm:prSet>
      <dgm:spPr/>
    </dgm:pt>
  </dgm:ptLst>
  <dgm:cxnLst>
    <dgm:cxn modelId="{1E1DD10A-6FFA-43BE-BFF7-B79D49705779}" srcId="{76E3282E-35B9-4C05-84C7-5EC2AADBE889}" destId="{E5C592CA-93D2-4040-AD17-E0084DFECB65}" srcOrd="2" destOrd="0" parTransId="{87ABFF6B-EBDD-402F-8332-FF1B763EF818}" sibTransId="{F15B2F0B-C7BC-4836-BE49-D75F3A017C1D}"/>
    <dgm:cxn modelId="{31F87524-EE11-4506-BB58-35E74BED5F77}" type="presOf" srcId="{E55AB4A3-BA98-465A-9795-002CF82B655E}" destId="{F35E0C3A-32EE-4F99-AD82-7BD4A6DD819B}" srcOrd="0" destOrd="0" presId="urn:microsoft.com/office/officeart/2005/8/layout/vList2"/>
    <dgm:cxn modelId="{4F26F22E-6D00-4E19-8000-3680660B59D8}" type="presOf" srcId="{83351381-B3B1-44C1-ADF6-56D9661DA7F9}" destId="{9F5D5B52-0BA4-4496-A91F-4A08A1F6AAEE}" srcOrd="0" destOrd="0" presId="urn:microsoft.com/office/officeart/2005/8/layout/vList2"/>
    <dgm:cxn modelId="{D6570138-86A2-419E-A4DA-279F339D9A6C}" type="presOf" srcId="{76E3282E-35B9-4C05-84C7-5EC2AADBE889}" destId="{F47654B4-57FD-40F0-9D36-F1647BDC5291}" srcOrd="0" destOrd="0" presId="urn:microsoft.com/office/officeart/2005/8/layout/vList2"/>
    <dgm:cxn modelId="{7B6D3D51-D51D-45DB-931B-0FFFF63FFE5B}" srcId="{76E3282E-35B9-4C05-84C7-5EC2AADBE889}" destId="{83351381-B3B1-44C1-ADF6-56D9661DA7F9}" srcOrd="1" destOrd="0" parTransId="{9B11C0D2-B98C-4646-8244-402A5F226EE2}" sibTransId="{AB470435-C692-48AB-813C-36C289BE3FF9}"/>
    <dgm:cxn modelId="{A971A972-7C8E-4713-A479-D2B5631C0938}" type="presOf" srcId="{7303C1FE-4C88-45D0-94D1-6F285B6F85FB}" destId="{D31C05F6-246A-49A2-BA06-14DE01517400}" srcOrd="0" destOrd="0" presId="urn:microsoft.com/office/officeart/2005/8/layout/vList2"/>
    <dgm:cxn modelId="{251B6C7D-7B82-4B51-AB6F-39F2553EB9DE}" srcId="{76E3282E-35B9-4C05-84C7-5EC2AADBE889}" destId="{7303C1FE-4C88-45D0-94D1-6F285B6F85FB}" srcOrd="0" destOrd="0" parTransId="{E02258FA-E869-4B32-B42E-1717F58832CD}" sibTransId="{1B5ADDE2-2706-4D42-AB4A-F6EF0D2715BA}"/>
    <dgm:cxn modelId="{35039082-0046-4DA5-B193-DB70D7C70186}" type="presOf" srcId="{E5C592CA-93D2-4040-AD17-E0084DFECB65}" destId="{D9E167B2-BB71-4A75-B9FF-413DA095F53A}" srcOrd="0" destOrd="0" presId="urn:microsoft.com/office/officeart/2005/8/layout/vList2"/>
    <dgm:cxn modelId="{2DF4899A-EA24-41C5-B1F1-AF73456DB3B5}" srcId="{76E3282E-35B9-4C05-84C7-5EC2AADBE889}" destId="{E55AB4A3-BA98-465A-9795-002CF82B655E}" srcOrd="3" destOrd="0" parTransId="{34386F17-A5C5-4E7E-8C25-BFF44C8C946A}" sibTransId="{8633F24B-6724-41DB-A5D9-A8A9486CB91E}"/>
    <dgm:cxn modelId="{DD2C8DF7-F3E1-449C-A182-B823C225F103}" srcId="{76E3282E-35B9-4C05-84C7-5EC2AADBE889}" destId="{940DB25D-D032-4BF1-B7DE-D83186370309}" srcOrd="4" destOrd="0" parTransId="{74946F36-8ECA-46A9-B4ED-E3EBE5EB2975}" sibTransId="{A735102A-82DC-441F-8356-0C084810E72C}"/>
    <dgm:cxn modelId="{C693C3FC-3517-41EA-81FC-B04B9BA39273}" type="presOf" srcId="{940DB25D-D032-4BF1-B7DE-D83186370309}" destId="{A06BA865-98CA-467A-8589-E9A2174193D2}" srcOrd="0" destOrd="0" presId="urn:microsoft.com/office/officeart/2005/8/layout/vList2"/>
    <dgm:cxn modelId="{0A25113C-5231-4D64-ADD7-82548FADB0AB}" type="presParOf" srcId="{F47654B4-57FD-40F0-9D36-F1647BDC5291}" destId="{D31C05F6-246A-49A2-BA06-14DE01517400}" srcOrd="0" destOrd="0" presId="urn:microsoft.com/office/officeart/2005/8/layout/vList2"/>
    <dgm:cxn modelId="{B06B9E5C-B747-4505-A753-8487F06D8F84}" type="presParOf" srcId="{F47654B4-57FD-40F0-9D36-F1647BDC5291}" destId="{C96BB986-63B0-48C6-8943-D8655FD7C0F6}" srcOrd="1" destOrd="0" presId="urn:microsoft.com/office/officeart/2005/8/layout/vList2"/>
    <dgm:cxn modelId="{A073CB6B-C39C-456C-8629-875305A25E09}" type="presParOf" srcId="{F47654B4-57FD-40F0-9D36-F1647BDC5291}" destId="{9F5D5B52-0BA4-4496-A91F-4A08A1F6AAEE}" srcOrd="2" destOrd="0" presId="urn:microsoft.com/office/officeart/2005/8/layout/vList2"/>
    <dgm:cxn modelId="{53E578B2-ADBB-4D18-9F32-564438CDE58E}" type="presParOf" srcId="{F47654B4-57FD-40F0-9D36-F1647BDC5291}" destId="{A4AB1ABF-FE99-4D57-9AC1-63D6A1ED1201}" srcOrd="3" destOrd="0" presId="urn:microsoft.com/office/officeart/2005/8/layout/vList2"/>
    <dgm:cxn modelId="{ACAA2A3D-C009-4094-B3BE-403DFEBF0738}" type="presParOf" srcId="{F47654B4-57FD-40F0-9D36-F1647BDC5291}" destId="{D9E167B2-BB71-4A75-B9FF-413DA095F53A}" srcOrd="4" destOrd="0" presId="urn:microsoft.com/office/officeart/2005/8/layout/vList2"/>
    <dgm:cxn modelId="{CB38C819-F616-4C7E-A9BE-64E4238F6827}" type="presParOf" srcId="{F47654B4-57FD-40F0-9D36-F1647BDC5291}" destId="{7A7ADAE2-C9C1-418D-8C89-937155D248FE}" srcOrd="5" destOrd="0" presId="urn:microsoft.com/office/officeart/2005/8/layout/vList2"/>
    <dgm:cxn modelId="{357E9DF3-F802-49B6-9FE5-3DA7D0523AAA}" type="presParOf" srcId="{F47654B4-57FD-40F0-9D36-F1647BDC5291}" destId="{F35E0C3A-32EE-4F99-AD82-7BD4A6DD819B}" srcOrd="6" destOrd="0" presId="urn:microsoft.com/office/officeart/2005/8/layout/vList2"/>
    <dgm:cxn modelId="{C5F8F326-4D65-4CA6-80E6-C02F6BEE579A}" type="presParOf" srcId="{F47654B4-57FD-40F0-9D36-F1647BDC5291}" destId="{ABCC2B6C-041C-40CE-A87D-9F78EEDFDC1B}" srcOrd="7" destOrd="0" presId="urn:microsoft.com/office/officeart/2005/8/layout/vList2"/>
    <dgm:cxn modelId="{B8727162-01D0-4691-8B2A-E5C6C5F3925C}" type="presParOf" srcId="{F47654B4-57FD-40F0-9D36-F1647BDC5291}" destId="{A06BA865-98CA-467A-8589-E9A2174193D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5422C2-F0F9-4D62-80F9-0E8597C1857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FCA742-CE23-41F3-89ED-B5E45D85E988}">
      <dgm:prSet/>
      <dgm:spPr/>
      <dgm:t>
        <a:bodyPr/>
        <a:lstStyle/>
        <a:p>
          <a:r>
            <a:rPr lang="en-GB" dirty="0"/>
            <a:t>Online questionnaire for adoptive parents of children aged 0-17: open and closed questions (N=319)</a:t>
          </a:r>
          <a:endParaRPr lang="en-US" dirty="0"/>
        </a:p>
      </dgm:t>
    </dgm:pt>
    <dgm:pt modelId="{655420DF-071B-4EC8-9BBA-52E7DA030A38}" type="parTrans" cxnId="{4F805789-3119-40C7-B949-E4961AD745E4}">
      <dgm:prSet/>
      <dgm:spPr/>
      <dgm:t>
        <a:bodyPr/>
        <a:lstStyle/>
        <a:p>
          <a:endParaRPr lang="en-US"/>
        </a:p>
      </dgm:t>
    </dgm:pt>
    <dgm:pt modelId="{F708E046-1085-4D17-850A-C9091BA8C9E8}" type="sibTrans" cxnId="{4F805789-3119-40C7-B949-E4961AD745E4}">
      <dgm:prSet/>
      <dgm:spPr/>
      <dgm:t>
        <a:bodyPr/>
        <a:lstStyle/>
        <a:p>
          <a:endParaRPr lang="en-US"/>
        </a:p>
      </dgm:t>
    </dgm:pt>
    <dgm:pt modelId="{5A29F3B4-66C6-4224-AE25-DEC021924A89}">
      <dgm:prSet/>
      <dgm:spPr/>
      <dgm:t>
        <a:bodyPr/>
        <a:lstStyle/>
        <a:p>
          <a:r>
            <a:rPr lang="en-GB"/>
            <a:t>Data about children’s backgrounds, adopters’ experiences, contact and moves from foster care</a:t>
          </a:r>
          <a:endParaRPr lang="en-US"/>
        </a:p>
      </dgm:t>
    </dgm:pt>
    <dgm:pt modelId="{155B1624-3FA3-4E07-AAFC-DF4DA6289FB9}" type="parTrans" cxnId="{6D3D2A6A-FFD1-4299-9C7F-C163C9C29247}">
      <dgm:prSet/>
      <dgm:spPr/>
      <dgm:t>
        <a:bodyPr/>
        <a:lstStyle/>
        <a:p>
          <a:endParaRPr lang="en-US"/>
        </a:p>
      </dgm:t>
    </dgm:pt>
    <dgm:pt modelId="{1843C158-37FF-4CD0-BEFD-24BA64610241}" type="sibTrans" cxnId="{6D3D2A6A-FFD1-4299-9C7F-C163C9C29247}">
      <dgm:prSet/>
      <dgm:spPr/>
      <dgm:t>
        <a:bodyPr/>
        <a:lstStyle/>
        <a:p>
          <a:endParaRPr lang="en-US"/>
        </a:p>
      </dgm:t>
    </dgm:pt>
    <dgm:pt modelId="{89C4C63F-3682-441D-B9C9-11663358423D}">
      <dgm:prSet/>
      <dgm:spPr/>
      <dgm:t>
        <a:bodyPr/>
        <a:lstStyle/>
        <a:p>
          <a:r>
            <a:rPr lang="en-GB"/>
            <a:t>Overall ratings of adoption, and child’s progress in different areas – developmental measures</a:t>
          </a:r>
          <a:endParaRPr lang="en-US"/>
        </a:p>
      </dgm:t>
    </dgm:pt>
    <dgm:pt modelId="{325A99C1-50BB-425B-A628-86DF8CDD4C33}" type="parTrans" cxnId="{C9CD7BA5-0D87-4B3C-B823-68F8AB12F515}">
      <dgm:prSet/>
      <dgm:spPr/>
      <dgm:t>
        <a:bodyPr/>
        <a:lstStyle/>
        <a:p>
          <a:endParaRPr lang="en-US"/>
        </a:p>
      </dgm:t>
    </dgm:pt>
    <dgm:pt modelId="{A80A941A-A49E-4915-83EA-DCBDC45A4B99}" type="sibTrans" cxnId="{C9CD7BA5-0D87-4B3C-B823-68F8AB12F515}">
      <dgm:prSet/>
      <dgm:spPr/>
      <dgm:t>
        <a:bodyPr/>
        <a:lstStyle/>
        <a:p>
          <a:endParaRPr lang="en-US"/>
        </a:p>
      </dgm:t>
    </dgm:pt>
    <dgm:pt modelId="{77FD7C18-FCBD-4983-B365-5822613F94A2}" type="pres">
      <dgm:prSet presAssocID="{595422C2-F0F9-4D62-80F9-0E8597C18579}" presName="linear" presStyleCnt="0">
        <dgm:presLayoutVars>
          <dgm:animLvl val="lvl"/>
          <dgm:resizeHandles val="exact"/>
        </dgm:presLayoutVars>
      </dgm:prSet>
      <dgm:spPr/>
    </dgm:pt>
    <dgm:pt modelId="{D640F1EE-A350-43F6-89F0-285D70C48291}" type="pres">
      <dgm:prSet presAssocID="{9DFCA742-CE23-41F3-89ED-B5E45D85E988}" presName="parentText" presStyleLbl="node1" presStyleIdx="0" presStyleCnt="3">
        <dgm:presLayoutVars>
          <dgm:chMax val="0"/>
          <dgm:bulletEnabled val="1"/>
        </dgm:presLayoutVars>
      </dgm:prSet>
      <dgm:spPr/>
    </dgm:pt>
    <dgm:pt modelId="{65E4B298-18F5-4669-9BF6-E542A8BCAFD5}" type="pres">
      <dgm:prSet presAssocID="{F708E046-1085-4D17-850A-C9091BA8C9E8}" presName="spacer" presStyleCnt="0"/>
      <dgm:spPr/>
    </dgm:pt>
    <dgm:pt modelId="{83AC36AF-1C8F-4A51-9050-69D448713912}" type="pres">
      <dgm:prSet presAssocID="{5A29F3B4-66C6-4224-AE25-DEC021924A89}" presName="parentText" presStyleLbl="node1" presStyleIdx="1" presStyleCnt="3">
        <dgm:presLayoutVars>
          <dgm:chMax val="0"/>
          <dgm:bulletEnabled val="1"/>
        </dgm:presLayoutVars>
      </dgm:prSet>
      <dgm:spPr/>
    </dgm:pt>
    <dgm:pt modelId="{723FEFAD-1CCA-4819-ABEE-CF5BBB6CC998}" type="pres">
      <dgm:prSet presAssocID="{1843C158-37FF-4CD0-BEFD-24BA64610241}" presName="spacer" presStyleCnt="0"/>
      <dgm:spPr/>
    </dgm:pt>
    <dgm:pt modelId="{9ACCAAF2-40E4-4013-BF29-A1D3AEAB4D54}" type="pres">
      <dgm:prSet presAssocID="{89C4C63F-3682-441D-B9C9-11663358423D}" presName="parentText" presStyleLbl="node1" presStyleIdx="2" presStyleCnt="3">
        <dgm:presLayoutVars>
          <dgm:chMax val="0"/>
          <dgm:bulletEnabled val="1"/>
        </dgm:presLayoutVars>
      </dgm:prSet>
      <dgm:spPr/>
    </dgm:pt>
  </dgm:ptLst>
  <dgm:cxnLst>
    <dgm:cxn modelId="{F229FA0E-2338-4CD4-A1AC-B0ADB2BE027A}" type="presOf" srcId="{89C4C63F-3682-441D-B9C9-11663358423D}" destId="{9ACCAAF2-40E4-4013-BF29-A1D3AEAB4D54}" srcOrd="0" destOrd="0" presId="urn:microsoft.com/office/officeart/2005/8/layout/vList2"/>
    <dgm:cxn modelId="{6D3D2A6A-FFD1-4299-9C7F-C163C9C29247}" srcId="{595422C2-F0F9-4D62-80F9-0E8597C18579}" destId="{5A29F3B4-66C6-4224-AE25-DEC021924A89}" srcOrd="1" destOrd="0" parTransId="{155B1624-3FA3-4E07-AAFC-DF4DA6289FB9}" sibTransId="{1843C158-37FF-4CD0-BEFD-24BA64610241}"/>
    <dgm:cxn modelId="{4F805789-3119-40C7-B949-E4961AD745E4}" srcId="{595422C2-F0F9-4D62-80F9-0E8597C18579}" destId="{9DFCA742-CE23-41F3-89ED-B5E45D85E988}" srcOrd="0" destOrd="0" parTransId="{655420DF-071B-4EC8-9BBA-52E7DA030A38}" sibTransId="{F708E046-1085-4D17-850A-C9091BA8C9E8}"/>
    <dgm:cxn modelId="{93E7AA8D-B603-467A-8640-157452121F48}" type="presOf" srcId="{5A29F3B4-66C6-4224-AE25-DEC021924A89}" destId="{83AC36AF-1C8F-4A51-9050-69D448713912}" srcOrd="0" destOrd="0" presId="urn:microsoft.com/office/officeart/2005/8/layout/vList2"/>
    <dgm:cxn modelId="{C9CD7BA5-0D87-4B3C-B823-68F8AB12F515}" srcId="{595422C2-F0F9-4D62-80F9-0E8597C18579}" destId="{89C4C63F-3682-441D-B9C9-11663358423D}" srcOrd="2" destOrd="0" parTransId="{325A99C1-50BB-425B-A628-86DF8CDD4C33}" sibTransId="{A80A941A-A49E-4915-83EA-DCBDC45A4B99}"/>
    <dgm:cxn modelId="{DD06C9C6-653B-4CBF-BE73-208A7CD320F0}" type="presOf" srcId="{9DFCA742-CE23-41F3-89ED-B5E45D85E988}" destId="{D640F1EE-A350-43F6-89F0-285D70C48291}" srcOrd="0" destOrd="0" presId="urn:microsoft.com/office/officeart/2005/8/layout/vList2"/>
    <dgm:cxn modelId="{01B127E2-5F29-4633-B8EF-482CD5F84F93}" type="presOf" srcId="{595422C2-F0F9-4D62-80F9-0E8597C18579}" destId="{77FD7C18-FCBD-4983-B365-5822613F94A2}" srcOrd="0" destOrd="0" presId="urn:microsoft.com/office/officeart/2005/8/layout/vList2"/>
    <dgm:cxn modelId="{DC57BE43-3E57-413C-8A58-BE14DCFF725A}" type="presParOf" srcId="{77FD7C18-FCBD-4983-B365-5822613F94A2}" destId="{D640F1EE-A350-43F6-89F0-285D70C48291}" srcOrd="0" destOrd="0" presId="urn:microsoft.com/office/officeart/2005/8/layout/vList2"/>
    <dgm:cxn modelId="{1DF5CE34-7FF7-4702-9DDC-7023B830D8B5}" type="presParOf" srcId="{77FD7C18-FCBD-4983-B365-5822613F94A2}" destId="{65E4B298-18F5-4669-9BF6-E542A8BCAFD5}" srcOrd="1" destOrd="0" presId="urn:microsoft.com/office/officeart/2005/8/layout/vList2"/>
    <dgm:cxn modelId="{F1DCEFD0-D432-4D12-9A22-160B6D07E98B}" type="presParOf" srcId="{77FD7C18-FCBD-4983-B365-5822613F94A2}" destId="{83AC36AF-1C8F-4A51-9050-69D448713912}" srcOrd="2" destOrd="0" presId="urn:microsoft.com/office/officeart/2005/8/layout/vList2"/>
    <dgm:cxn modelId="{22219FF7-39B0-459A-8AE2-A1FEBD9DF4C1}" type="presParOf" srcId="{77FD7C18-FCBD-4983-B365-5822613F94A2}" destId="{723FEFAD-1CCA-4819-ABEE-CF5BBB6CC998}" srcOrd="3" destOrd="0" presId="urn:microsoft.com/office/officeart/2005/8/layout/vList2"/>
    <dgm:cxn modelId="{3E13C533-F16E-4BAD-839B-42428D69311E}" type="presParOf" srcId="{77FD7C18-FCBD-4983-B365-5822613F94A2}" destId="{9ACCAAF2-40E4-4013-BF29-A1D3AEAB4D5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FC0926-395A-4104-A0AD-54C25C5C853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A10B800-A16A-434B-AF0B-435A171E6514}">
      <dgm:prSet/>
      <dgm:spPr/>
      <dgm:t>
        <a:bodyPr/>
        <a:lstStyle/>
        <a:p>
          <a:r>
            <a:rPr lang="en-GB"/>
            <a:t>Poorer outcomes related to:</a:t>
          </a:r>
          <a:endParaRPr lang="en-US"/>
        </a:p>
      </dgm:t>
    </dgm:pt>
    <dgm:pt modelId="{DED1F1FE-9461-4FC6-A860-3B8ACCC6C4F1}" type="parTrans" cxnId="{F1940E66-8CE0-4AD1-ADCC-3532225A1CA0}">
      <dgm:prSet/>
      <dgm:spPr/>
      <dgm:t>
        <a:bodyPr/>
        <a:lstStyle/>
        <a:p>
          <a:endParaRPr lang="en-US"/>
        </a:p>
      </dgm:t>
    </dgm:pt>
    <dgm:pt modelId="{32F2EB5B-A01E-496F-8A6F-9A411A3C2592}" type="sibTrans" cxnId="{F1940E66-8CE0-4AD1-ADCC-3532225A1CA0}">
      <dgm:prSet/>
      <dgm:spPr/>
      <dgm:t>
        <a:bodyPr/>
        <a:lstStyle/>
        <a:p>
          <a:endParaRPr lang="en-US"/>
        </a:p>
      </dgm:t>
    </dgm:pt>
    <dgm:pt modelId="{295645B3-1AEB-4556-AA09-B972B139FD9A}">
      <dgm:prSet/>
      <dgm:spPr/>
      <dgm:t>
        <a:bodyPr/>
        <a:lstStyle/>
        <a:p>
          <a:r>
            <a:rPr lang="en-GB"/>
            <a:t>Maltreatment index</a:t>
          </a:r>
          <a:endParaRPr lang="en-US"/>
        </a:p>
      </dgm:t>
    </dgm:pt>
    <dgm:pt modelId="{5EB12BB3-06C9-4677-892E-A3EE5E4097C4}" type="parTrans" cxnId="{2A32E1AE-721E-4DE8-A6CD-77F7A64E3F3D}">
      <dgm:prSet/>
      <dgm:spPr/>
      <dgm:t>
        <a:bodyPr/>
        <a:lstStyle/>
        <a:p>
          <a:endParaRPr lang="en-US"/>
        </a:p>
      </dgm:t>
    </dgm:pt>
    <dgm:pt modelId="{60B21BC4-3BEA-4FAB-A99E-67EFCBBBCBA1}" type="sibTrans" cxnId="{2A32E1AE-721E-4DE8-A6CD-77F7A64E3F3D}">
      <dgm:prSet/>
      <dgm:spPr/>
      <dgm:t>
        <a:bodyPr/>
        <a:lstStyle/>
        <a:p>
          <a:endParaRPr lang="en-US"/>
        </a:p>
      </dgm:t>
    </dgm:pt>
    <dgm:pt modelId="{D9E5BB8E-9E5A-4EBD-91CE-903DF3C8DA33}">
      <dgm:prSet/>
      <dgm:spPr/>
      <dgm:t>
        <a:bodyPr/>
        <a:lstStyle/>
        <a:p>
          <a:r>
            <a:rPr lang="en-GB" dirty="0"/>
            <a:t>More than 12 months in foster care (not with adopters)</a:t>
          </a:r>
          <a:endParaRPr lang="en-US" dirty="0"/>
        </a:p>
      </dgm:t>
    </dgm:pt>
    <dgm:pt modelId="{1A531B21-C78D-43AC-A343-F9787E9D3C44}" type="parTrans" cxnId="{C8CEE956-53C8-481D-924C-291133CFFFDD}">
      <dgm:prSet/>
      <dgm:spPr/>
      <dgm:t>
        <a:bodyPr/>
        <a:lstStyle/>
        <a:p>
          <a:endParaRPr lang="en-US"/>
        </a:p>
      </dgm:t>
    </dgm:pt>
    <dgm:pt modelId="{3FE75ABE-CF59-4500-8567-E3E2E912A248}" type="sibTrans" cxnId="{C8CEE956-53C8-481D-924C-291133CFFFDD}">
      <dgm:prSet/>
      <dgm:spPr/>
      <dgm:t>
        <a:bodyPr/>
        <a:lstStyle/>
        <a:p>
          <a:endParaRPr lang="en-US"/>
        </a:p>
      </dgm:t>
    </dgm:pt>
    <dgm:pt modelId="{6B981319-4903-485D-85D4-EF8241CAF9D3}">
      <dgm:prSet/>
      <dgm:spPr/>
      <dgm:t>
        <a:bodyPr/>
        <a:lstStyle/>
        <a:p>
          <a:r>
            <a:rPr lang="en-GB" dirty="0"/>
            <a:t>More than 1 foster home</a:t>
          </a:r>
          <a:endParaRPr lang="en-US" dirty="0"/>
        </a:p>
      </dgm:t>
    </dgm:pt>
    <dgm:pt modelId="{C5062040-E6BF-4CCB-B917-F93E42C0E0BA}" type="parTrans" cxnId="{9976CA84-4C34-49E4-87ED-40798CECE2C1}">
      <dgm:prSet/>
      <dgm:spPr/>
      <dgm:t>
        <a:bodyPr/>
        <a:lstStyle/>
        <a:p>
          <a:endParaRPr lang="en-US"/>
        </a:p>
      </dgm:t>
    </dgm:pt>
    <dgm:pt modelId="{09A2ED9F-D8F7-406B-BF9F-0E29F383BAE3}" type="sibTrans" cxnId="{9976CA84-4C34-49E4-87ED-40798CECE2C1}">
      <dgm:prSet/>
      <dgm:spPr/>
      <dgm:t>
        <a:bodyPr/>
        <a:lstStyle/>
        <a:p>
          <a:endParaRPr lang="en-US"/>
        </a:p>
      </dgm:t>
    </dgm:pt>
    <dgm:pt modelId="{77961948-68D4-433B-A03C-FF871C1DE7E9}">
      <dgm:prSet/>
      <dgm:spPr/>
      <dgm:t>
        <a:bodyPr/>
        <a:lstStyle/>
        <a:p>
          <a:r>
            <a:rPr lang="en-GB"/>
            <a:t>Children distressed on moving from foster care</a:t>
          </a:r>
          <a:endParaRPr lang="en-US"/>
        </a:p>
      </dgm:t>
    </dgm:pt>
    <dgm:pt modelId="{34028C7B-88C8-4217-9746-179DC90C81AF}" type="parTrans" cxnId="{A7B0B7A5-1616-4CE5-BDF0-032D6CEF8E99}">
      <dgm:prSet/>
      <dgm:spPr/>
      <dgm:t>
        <a:bodyPr/>
        <a:lstStyle/>
        <a:p>
          <a:endParaRPr lang="en-US"/>
        </a:p>
      </dgm:t>
    </dgm:pt>
    <dgm:pt modelId="{74DCBC4D-CD00-42A1-BD55-F8F30F82B566}" type="sibTrans" cxnId="{A7B0B7A5-1616-4CE5-BDF0-032D6CEF8E99}">
      <dgm:prSet/>
      <dgm:spPr/>
      <dgm:t>
        <a:bodyPr/>
        <a:lstStyle/>
        <a:p>
          <a:endParaRPr lang="en-US"/>
        </a:p>
      </dgm:t>
    </dgm:pt>
    <dgm:pt modelId="{6881D1B6-878A-4009-A867-760C4A08472D}">
      <dgm:prSet/>
      <dgm:spPr/>
      <dgm:t>
        <a:bodyPr/>
        <a:lstStyle/>
        <a:p>
          <a:r>
            <a:rPr lang="en-GB"/>
            <a:t>Exposure to drugs/alcohol in utero</a:t>
          </a:r>
          <a:endParaRPr lang="en-US"/>
        </a:p>
      </dgm:t>
    </dgm:pt>
    <dgm:pt modelId="{38686594-E03C-4507-A0F4-0FBBD2051CA2}" type="parTrans" cxnId="{9F22EF93-D5D3-4CFA-B0C4-AF7490D543F8}">
      <dgm:prSet/>
      <dgm:spPr/>
      <dgm:t>
        <a:bodyPr/>
        <a:lstStyle/>
        <a:p>
          <a:endParaRPr lang="en-US"/>
        </a:p>
      </dgm:t>
    </dgm:pt>
    <dgm:pt modelId="{12AA8F01-33EC-46BC-85AF-60EFEFBFC9DA}" type="sibTrans" cxnId="{9F22EF93-D5D3-4CFA-B0C4-AF7490D543F8}">
      <dgm:prSet/>
      <dgm:spPr/>
      <dgm:t>
        <a:bodyPr/>
        <a:lstStyle/>
        <a:p>
          <a:endParaRPr lang="en-US"/>
        </a:p>
      </dgm:t>
    </dgm:pt>
    <dgm:pt modelId="{1862003E-1326-4DB6-9843-348DB8734EB2}">
      <dgm:prSet/>
      <dgm:spPr/>
      <dgm:t>
        <a:bodyPr/>
        <a:lstStyle/>
        <a:p>
          <a:r>
            <a:rPr lang="en-GB"/>
            <a:t>Parent/s with learning disability</a:t>
          </a:r>
          <a:endParaRPr lang="en-US"/>
        </a:p>
      </dgm:t>
    </dgm:pt>
    <dgm:pt modelId="{1ECD0689-2DF2-42D3-96BD-E7A683A5F69C}" type="parTrans" cxnId="{E710DB58-7A35-414A-A954-788F08D56D1A}">
      <dgm:prSet/>
      <dgm:spPr/>
      <dgm:t>
        <a:bodyPr/>
        <a:lstStyle/>
        <a:p>
          <a:endParaRPr lang="en-US"/>
        </a:p>
      </dgm:t>
    </dgm:pt>
    <dgm:pt modelId="{23A8E9D7-5707-4ADF-8E93-2AB4A595FDB2}" type="sibTrans" cxnId="{E710DB58-7A35-414A-A954-788F08D56D1A}">
      <dgm:prSet/>
      <dgm:spPr/>
      <dgm:t>
        <a:bodyPr/>
        <a:lstStyle/>
        <a:p>
          <a:endParaRPr lang="en-US"/>
        </a:p>
      </dgm:t>
    </dgm:pt>
    <dgm:pt modelId="{6DB92113-3C89-4604-B65C-9038CCF01424}" type="pres">
      <dgm:prSet presAssocID="{F3FC0926-395A-4104-A0AD-54C25C5C853F}" presName="linear" presStyleCnt="0">
        <dgm:presLayoutVars>
          <dgm:animLvl val="lvl"/>
          <dgm:resizeHandles val="exact"/>
        </dgm:presLayoutVars>
      </dgm:prSet>
      <dgm:spPr/>
    </dgm:pt>
    <dgm:pt modelId="{E533DC9B-22A1-4B84-A9C4-A8CB301C59CD}" type="pres">
      <dgm:prSet presAssocID="{CA10B800-A16A-434B-AF0B-435A171E6514}" presName="parentText" presStyleLbl="node1" presStyleIdx="0" presStyleCnt="1">
        <dgm:presLayoutVars>
          <dgm:chMax val="0"/>
          <dgm:bulletEnabled val="1"/>
        </dgm:presLayoutVars>
      </dgm:prSet>
      <dgm:spPr/>
    </dgm:pt>
    <dgm:pt modelId="{6505FC09-A9C4-4BE5-9D9E-ECB7E805B766}" type="pres">
      <dgm:prSet presAssocID="{CA10B800-A16A-434B-AF0B-435A171E6514}" presName="childText" presStyleLbl="revTx" presStyleIdx="0" presStyleCnt="1">
        <dgm:presLayoutVars>
          <dgm:bulletEnabled val="1"/>
        </dgm:presLayoutVars>
      </dgm:prSet>
      <dgm:spPr/>
    </dgm:pt>
  </dgm:ptLst>
  <dgm:cxnLst>
    <dgm:cxn modelId="{FDA5DF13-7CC7-420F-B050-E90BA9F95575}" type="presOf" srcId="{D9E5BB8E-9E5A-4EBD-91CE-903DF3C8DA33}" destId="{6505FC09-A9C4-4BE5-9D9E-ECB7E805B766}" srcOrd="0" destOrd="1" presId="urn:microsoft.com/office/officeart/2005/8/layout/vList2"/>
    <dgm:cxn modelId="{22B98B1A-7133-4942-8FC0-EF96ACFCA595}" type="presOf" srcId="{F3FC0926-395A-4104-A0AD-54C25C5C853F}" destId="{6DB92113-3C89-4604-B65C-9038CCF01424}" srcOrd="0" destOrd="0" presId="urn:microsoft.com/office/officeart/2005/8/layout/vList2"/>
    <dgm:cxn modelId="{1FBB7043-9BDE-4975-8829-42B7D1EC8C72}" type="presOf" srcId="{6881D1B6-878A-4009-A867-760C4A08472D}" destId="{6505FC09-A9C4-4BE5-9D9E-ECB7E805B766}" srcOrd="0" destOrd="4" presId="urn:microsoft.com/office/officeart/2005/8/layout/vList2"/>
    <dgm:cxn modelId="{32C89D45-4BFA-48D7-89E5-0B99397C9F84}" type="presOf" srcId="{295645B3-1AEB-4556-AA09-B972B139FD9A}" destId="{6505FC09-A9C4-4BE5-9D9E-ECB7E805B766}" srcOrd="0" destOrd="0" presId="urn:microsoft.com/office/officeart/2005/8/layout/vList2"/>
    <dgm:cxn modelId="{F1940E66-8CE0-4AD1-ADCC-3532225A1CA0}" srcId="{F3FC0926-395A-4104-A0AD-54C25C5C853F}" destId="{CA10B800-A16A-434B-AF0B-435A171E6514}" srcOrd="0" destOrd="0" parTransId="{DED1F1FE-9461-4FC6-A860-3B8ACCC6C4F1}" sibTransId="{32F2EB5B-A01E-496F-8A6F-9A411A3C2592}"/>
    <dgm:cxn modelId="{5830F768-15D6-4888-890F-98E59EEA04D6}" type="presOf" srcId="{6B981319-4903-485D-85D4-EF8241CAF9D3}" destId="{6505FC09-A9C4-4BE5-9D9E-ECB7E805B766}" srcOrd="0" destOrd="2" presId="urn:microsoft.com/office/officeart/2005/8/layout/vList2"/>
    <dgm:cxn modelId="{8DB6B54D-672C-4E72-A5C8-D1B073D1DAB1}" type="presOf" srcId="{CA10B800-A16A-434B-AF0B-435A171E6514}" destId="{E533DC9B-22A1-4B84-A9C4-A8CB301C59CD}" srcOrd="0" destOrd="0" presId="urn:microsoft.com/office/officeart/2005/8/layout/vList2"/>
    <dgm:cxn modelId="{C8CEE956-53C8-481D-924C-291133CFFFDD}" srcId="{CA10B800-A16A-434B-AF0B-435A171E6514}" destId="{D9E5BB8E-9E5A-4EBD-91CE-903DF3C8DA33}" srcOrd="1" destOrd="0" parTransId="{1A531B21-C78D-43AC-A343-F9787E9D3C44}" sibTransId="{3FE75ABE-CF59-4500-8567-E3E2E912A248}"/>
    <dgm:cxn modelId="{E710DB58-7A35-414A-A954-788F08D56D1A}" srcId="{CA10B800-A16A-434B-AF0B-435A171E6514}" destId="{1862003E-1326-4DB6-9843-348DB8734EB2}" srcOrd="5" destOrd="0" parTransId="{1ECD0689-2DF2-42D3-96BD-E7A683A5F69C}" sibTransId="{23A8E9D7-5707-4ADF-8E93-2AB4A595FDB2}"/>
    <dgm:cxn modelId="{9976CA84-4C34-49E4-87ED-40798CECE2C1}" srcId="{CA10B800-A16A-434B-AF0B-435A171E6514}" destId="{6B981319-4903-485D-85D4-EF8241CAF9D3}" srcOrd="2" destOrd="0" parTransId="{C5062040-E6BF-4CCB-B917-F93E42C0E0BA}" sibTransId="{09A2ED9F-D8F7-406B-BF9F-0E29F383BAE3}"/>
    <dgm:cxn modelId="{9F22EF93-D5D3-4CFA-B0C4-AF7490D543F8}" srcId="{CA10B800-A16A-434B-AF0B-435A171E6514}" destId="{6881D1B6-878A-4009-A867-760C4A08472D}" srcOrd="4" destOrd="0" parTransId="{38686594-E03C-4507-A0F4-0FBBD2051CA2}" sibTransId="{12AA8F01-33EC-46BC-85AF-60EFEFBFC9DA}"/>
    <dgm:cxn modelId="{A7B0B7A5-1616-4CE5-BDF0-032D6CEF8E99}" srcId="{CA10B800-A16A-434B-AF0B-435A171E6514}" destId="{77961948-68D4-433B-A03C-FF871C1DE7E9}" srcOrd="3" destOrd="0" parTransId="{34028C7B-88C8-4217-9746-179DC90C81AF}" sibTransId="{74DCBC4D-CD00-42A1-BD55-F8F30F82B566}"/>
    <dgm:cxn modelId="{2A32E1AE-721E-4DE8-A6CD-77F7A64E3F3D}" srcId="{CA10B800-A16A-434B-AF0B-435A171E6514}" destId="{295645B3-1AEB-4556-AA09-B972B139FD9A}" srcOrd="0" destOrd="0" parTransId="{5EB12BB3-06C9-4677-892E-A3EE5E4097C4}" sibTransId="{60B21BC4-3BEA-4FAB-A99E-67EFCBBBCBA1}"/>
    <dgm:cxn modelId="{03DEBEDB-62A5-4404-A299-E543B1CD80C1}" type="presOf" srcId="{1862003E-1326-4DB6-9843-348DB8734EB2}" destId="{6505FC09-A9C4-4BE5-9D9E-ECB7E805B766}" srcOrd="0" destOrd="5" presId="urn:microsoft.com/office/officeart/2005/8/layout/vList2"/>
    <dgm:cxn modelId="{4EA2A6F6-761A-43D4-9D7C-194CB4D61467}" type="presOf" srcId="{77961948-68D4-433B-A03C-FF871C1DE7E9}" destId="{6505FC09-A9C4-4BE5-9D9E-ECB7E805B766}" srcOrd="0" destOrd="3" presId="urn:microsoft.com/office/officeart/2005/8/layout/vList2"/>
    <dgm:cxn modelId="{4F02A55F-5926-424B-8947-0AF73AFE1B3D}" type="presParOf" srcId="{6DB92113-3C89-4604-B65C-9038CCF01424}" destId="{E533DC9B-22A1-4B84-A9C4-A8CB301C59CD}" srcOrd="0" destOrd="0" presId="urn:microsoft.com/office/officeart/2005/8/layout/vList2"/>
    <dgm:cxn modelId="{5498465C-4E3B-4A79-BC8A-C4712A62AA66}" type="presParOf" srcId="{6DB92113-3C89-4604-B65C-9038CCF01424}" destId="{6505FC09-A9C4-4BE5-9D9E-ECB7E805B76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80E9A4-EFD2-432E-9F34-BAA10386ADC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04D74E8C-E33C-42E5-8C7E-576221B048CF}">
      <dgm:prSet/>
      <dgm:spPr/>
      <dgm:t>
        <a:bodyPr/>
        <a:lstStyle/>
        <a:p>
          <a:r>
            <a:rPr lang="en-GB" i="1"/>
            <a:t>Fostering for adoption</a:t>
          </a:r>
          <a:endParaRPr lang="en-GB"/>
        </a:p>
      </dgm:t>
    </dgm:pt>
    <dgm:pt modelId="{FE242F7B-1EBA-430F-ABA5-1F9CE1DA821D}" type="parTrans" cxnId="{DF1CBF0B-DF8C-42CE-9A39-C08BF32B9B34}">
      <dgm:prSet/>
      <dgm:spPr/>
      <dgm:t>
        <a:bodyPr/>
        <a:lstStyle/>
        <a:p>
          <a:endParaRPr lang="en-GB"/>
        </a:p>
      </dgm:t>
    </dgm:pt>
    <dgm:pt modelId="{2A1B3825-C01A-4907-BAB3-4501B40E97EC}" type="sibTrans" cxnId="{DF1CBF0B-DF8C-42CE-9A39-C08BF32B9B34}">
      <dgm:prSet/>
      <dgm:spPr/>
      <dgm:t>
        <a:bodyPr/>
        <a:lstStyle/>
        <a:p>
          <a:endParaRPr lang="en-GB"/>
        </a:p>
      </dgm:t>
    </dgm:pt>
    <dgm:pt modelId="{CC7A7922-B0E5-4242-8F9C-DC4FA4E36D79}">
      <dgm:prSet/>
      <dgm:spPr/>
      <dgm:t>
        <a:bodyPr/>
        <a:lstStyle/>
        <a:p>
          <a:r>
            <a:rPr lang="en-GB" i="1"/>
            <a:t>Concurrent planning</a:t>
          </a:r>
          <a:endParaRPr lang="en-GB"/>
        </a:p>
      </dgm:t>
    </dgm:pt>
    <dgm:pt modelId="{D62756CD-CE8D-47C6-BA52-EAE06C7111EE}" type="parTrans" cxnId="{9DED3552-7928-48F7-9C2C-B5555EB1E7A1}">
      <dgm:prSet/>
      <dgm:spPr/>
      <dgm:t>
        <a:bodyPr/>
        <a:lstStyle/>
        <a:p>
          <a:endParaRPr lang="en-GB"/>
        </a:p>
      </dgm:t>
    </dgm:pt>
    <dgm:pt modelId="{3184272A-2193-4D2F-93C3-3EA7B5D159C2}" type="sibTrans" cxnId="{9DED3552-7928-48F7-9C2C-B5555EB1E7A1}">
      <dgm:prSet/>
      <dgm:spPr/>
      <dgm:t>
        <a:bodyPr/>
        <a:lstStyle/>
        <a:p>
          <a:endParaRPr lang="en-GB"/>
        </a:p>
      </dgm:t>
    </dgm:pt>
    <dgm:pt modelId="{E8989C7A-838B-4F37-BBB9-4E4E9BDD8B89}" type="pres">
      <dgm:prSet presAssocID="{C780E9A4-EFD2-432E-9F34-BAA10386ADC0}" presName="diagram" presStyleCnt="0">
        <dgm:presLayoutVars>
          <dgm:dir/>
          <dgm:resizeHandles val="exact"/>
        </dgm:presLayoutVars>
      </dgm:prSet>
      <dgm:spPr/>
    </dgm:pt>
    <dgm:pt modelId="{4B76FF45-4996-4BD9-A3A5-120D14D275BB}" type="pres">
      <dgm:prSet presAssocID="{04D74E8C-E33C-42E5-8C7E-576221B048CF}" presName="node" presStyleLbl="node1" presStyleIdx="0" presStyleCnt="2">
        <dgm:presLayoutVars>
          <dgm:bulletEnabled val="1"/>
        </dgm:presLayoutVars>
      </dgm:prSet>
      <dgm:spPr/>
    </dgm:pt>
    <dgm:pt modelId="{9772B2AA-FC9C-47A6-ACA6-AC471712E14E}" type="pres">
      <dgm:prSet presAssocID="{2A1B3825-C01A-4907-BAB3-4501B40E97EC}" presName="sibTrans" presStyleCnt="0"/>
      <dgm:spPr/>
    </dgm:pt>
    <dgm:pt modelId="{F5EEFB89-2120-40A1-90BE-0EC9B0531CF3}" type="pres">
      <dgm:prSet presAssocID="{CC7A7922-B0E5-4242-8F9C-DC4FA4E36D79}" presName="node" presStyleLbl="node1" presStyleIdx="1" presStyleCnt="2">
        <dgm:presLayoutVars>
          <dgm:bulletEnabled val="1"/>
        </dgm:presLayoutVars>
      </dgm:prSet>
      <dgm:spPr/>
    </dgm:pt>
  </dgm:ptLst>
  <dgm:cxnLst>
    <dgm:cxn modelId="{DF1CBF0B-DF8C-42CE-9A39-C08BF32B9B34}" srcId="{C780E9A4-EFD2-432E-9F34-BAA10386ADC0}" destId="{04D74E8C-E33C-42E5-8C7E-576221B048CF}" srcOrd="0" destOrd="0" parTransId="{FE242F7B-1EBA-430F-ABA5-1F9CE1DA821D}" sibTransId="{2A1B3825-C01A-4907-BAB3-4501B40E97EC}"/>
    <dgm:cxn modelId="{E161C546-4D6E-4107-830F-D7FC451FE90B}" type="presOf" srcId="{C780E9A4-EFD2-432E-9F34-BAA10386ADC0}" destId="{E8989C7A-838B-4F37-BBB9-4E4E9BDD8B89}" srcOrd="0" destOrd="0" presId="urn:microsoft.com/office/officeart/2005/8/layout/default"/>
    <dgm:cxn modelId="{D4C17849-2D83-4DC3-9CB8-5D5D954CE8C0}" type="presOf" srcId="{CC7A7922-B0E5-4242-8F9C-DC4FA4E36D79}" destId="{F5EEFB89-2120-40A1-90BE-0EC9B0531CF3}" srcOrd="0" destOrd="0" presId="urn:microsoft.com/office/officeart/2005/8/layout/default"/>
    <dgm:cxn modelId="{9DED3552-7928-48F7-9C2C-B5555EB1E7A1}" srcId="{C780E9A4-EFD2-432E-9F34-BAA10386ADC0}" destId="{CC7A7922-B0E5-4242-8F9C-DC4FA4E36D79}" srcOrd="1" destOrd="0" parTransId="{D62756CD-CE8D-47C6-BA52-EAE06C7111EE}" sibTransId="{3184272A-2193-4D2F-93C3-3EA7B5D159C2}"/>
    <dgm:cxn modelId="{1885A7B0-EEDE-4827-88E7-CFA65349C534}" type="presOf" srcId="{04D74E8C-E33C-42E5-8C7E-576221B048CF}" destId="{4B76FF45-4996-4BD9-A3A5-120D14D275BB}" srcOrd="0" destOrd="0" presId="urn:microsoft.com/office/officeart/2005/8/layout/default"/>
    <dgm:cxn modelId="{61DC9171-4D8E-4D4C-8D05-AD738CF5BB02}" type="presParOf" srcId="{E8989C7A-838B-4F37-BBB9-4E4E9BDD8B89}" destId="{4B76FF45-4996-4BD9-A3A5-120D14D275BB}" srcOrd="0" destOrd="0" presId="urn:microsoft.com/office/officeart/2005/8/layout/default"/>
    <dgm:cxn modelId="{E55356EC-F64C-41DC-B15D-963102466623}" type="presParOf" srcId="{E8989C7A-838B-4F37-BBB9-4E4E9BDD8B89}" destId="{9772B2AA-FC9C-47A6-ACA6-AC471712E14E}" srcOrd="1" destOrd="0" presId="urn:microsoft.com/office/officeart/2005/8/layout/default"/>
    <dgm:cxn modelId="{84483AC3-1C51-405A-B7D2-9F651A67C382}" type="presParOf" srcId="{E8989C7A-838B-4F37-BBB9-4E4E9BDD8B89}" destId="{F5EEFB89-2120-40A1-90BE-0EC9B0531CF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628A12-C012-4C43-8CA9-32E6C2B7A4C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2C9F15C-DD3E-4C69-84D2-B6AD98B53576}">
      <dgm:prSet/>
      <dgm:spPr/>
      <dgm:t>
        <a:bodyPr/>
        <a:lstStyle/>
        <a:p>
          <a:r>
            <a:rPr lang="en-GB" dirty="0"/>
            <a:t>Adopters: an emotional journeys marked by uncertainty – but most feel like the child’s parent prior to placement order/adoption </a:t>
          </a:r>
          <a:r>
            <a:rPr lang="en-GB" dirty="0">
              <a:hlinkClick xmlns:r="http://schemas.openxmlformats.org/officeDocument/2006/relationships" r:id="rId1"/>
            </a:rPr>
            <a:t>(Brown &amp; Mason, 2021)</a:t>
          </a:r>
          <a:endParaRPr lang="en-US" dirty="0"/>
        </a:p>
      </dgm:t>
    </dgm:pt>
    <dgm:pt modelId="{FCF1CA93-4769-4FF5-A773-6EC99680397A}" type="parTrans" cxnId="{86797F98-CDF1-48B8-B765-80DAE67C5882}">
      <dgm:prSet/>
      <dgm:spPr/>
      <dgm:t>
        <a:bodyPr/>
        <a:lstStyle/>
        <a:p>
          <a:endParaRPr lang="en-US"/>
        </a:p>
      </dgm:t>
    </dgm:pt>
    <dgm:pt modelId="{DC44B5A3-A3D3-4015-B0EE-24CC3B0340B5}" type="sibTrans" cxnId="{86797F98-CDF1-48B8-B765-80DAE67C5882}">
      <dgm:prSet/>
      <dgm:spPr/>
      <dgm:t>
        <a:bodyPr/>
        <a:lstStyle/>
        <a:p>
          <a:endParaRPr lang="en-US"/>
        </a:p>
      </dgm:t>
    </dgm:pt>
    <dgm:pt modelId="{1AEADF41-E60E-40FC-AEE2-CB5FD9CC662E}">
      <dgm:prSet/>
      <dgm:spPr/>
      <dgm:t>
        <a:bodyPr/>
        <a:lstStyle/>
        <a:p>
          <a:r>
            <a:rPr lang="en-GB"/>
            <a:t>How family time is different in EP:</a:t>
          </a:r>
          <a:endParaRPr lang="en-US"/>
        </a:p>
      </dgm:t>
    </dgm:pt>
    <dgm:pt modelId="{D872C866-ACD5-4ECF-B1BB-CF1038DDA22C}" type="parTrans" cxnId="{0C705668-ACCE-4A6D-B892-6613646E2598}">
      <dgm:prSet/>
      <dgm:spPr/>
      <dgm:t>
        <a:bodyPr/>
        <a:lstStyle/>
        <a:p>
          <a:endParaRPr lang="en-US"/>
        </a:p>
      </dgm:t>
    </dgm:pt>
    <dgm:pt modelId="{60A704A9-411C-42F4-BEA0-E0D30CD8BBA0}" type="sibTrans" cxnId="{0C705668-ACCE-4A6D-B892-6613646E2598}">
      <dgm:prSet/>
      <dgm:spPr/>
      <dgm:t>
        <a:bodyPr/>
        <a:lstStyle/>
        <a:p>
          <a:endParaRPr lang="en-US"/>
        </a:p>
      </dgm:t>
    </dgm:pt>
    <dgm:pt modelId="{BC52DBC2-36CB-489E-965E-4224A5940990}">
      <dgm:prSet/>
      <dgm:spPr/>
      <dgm:t>
        <a:bodyPr/>
        <a:lstStyle/>
        <a:p>
          <a:r>
            <a:rPr lang="en-US" dirty="0"/>
            <a:t>EP does not feel like foster care or adoption. </a:t>
          </a:r>
        </a:p>
      </dgm:t>
    </dgm:pt>
    <dgm:pt modelId="{94188CD9-F55B-4CA0-ABC2-399C57D21C61}" type="parTrans" cxnId="{00117AD0-2DCE-4037-ACB7-96E9355313DF}">
      <dgm:prSet/>
      <dgm:spPr/>
      <dgm:t>
        <a:bodyPr/>
        <a:lstStyle/>
        <a:p>
          <a:endParaRPr lang="en-US"/>
        </a:p>
      </dgm:t>
    </dgm:pt>
    <dgm:pt modelId="{7A4079DB-24C1-44A0-9198-8E661684BCCC}" type="sibTrans" cxnId="{00117AD0-2DCE-4037-ACB7-96E9355313DF}">
      <dgm:prSet/>
      <dgm:spPr/>
      <dgm:t>
        <a:bodyPr/>
        <a:lstStyle/>
        <a:p>
          <a:endParaRPr lang="en-US"/>
        </a:p>
      </dgm:t>
    </dgm:pt>
    <dgm:pt modelId="{EC9FFE68-FB30-4602-A808-71FF02F18B01}">
      <dgm:prSet/>
      <dgm:spPr/>
      <dgm:t>
        <a:bodyPr/>
        <a:lstStyle/>
        <a:p>
          <a:r>
            <a:rPr lang="en-US"/>
            <a:t>Parents and carers may experience ‘disenfranchised parenting’ (Copson, 2024), where both feel like the child’s parents but neither are able to fully claim to be a parent. </a:t>
          </a:r>
        </a:p>
      </dgm:t>
    </dgm:pt>
    <dgm:pt modelId="{D249E3F4-840C-4854-8B58-826C4D6FC3CF}" type="parTrans" cxnId="{1925AC29-1ED0-4AD6-854C-C71581CB7616}">
      <dgm:prSet/>
      <dgm:spPr/>
      <dgm:t>
        <a:bodyPr/>
        <a:lstStyle/>
        <a:p>
          <a:endParaRPr lang="en-US"/>
        </a:p>
      </dgm:t>
    </dgm:pt>
    <dgm:pt modelId="{9FA4C125-81EB-4D44-9223-1F59283E9163}" type="sibTrans" cxnId="{1925AC29-1ED0-4AD6-854C-C71581CB7616}">
      <dgm:prSet/>
      <dgm:spPr/>
      <dgm:t>
        <a:bodyPr/>
        <a:lstStyle/>
        <a:p>
          <a:endParaRPr lang="en-US"/>
        </a:p>
      </dgm:t>
    </dgm:pt>
    <dgm:pt modelId="{C44CCAFA-1227-4895-8E3E-7C67917EBA7E}">
      <dgm:prSet/>
      <dgm:spPr/>
      <dgm:t>
        <a:bodyPr/>
        <a:lstStyle/>
        <a:p>
          <a:r>
            <a:rPr lang="en-US" dirty="0"/>
            <a:t>The challenges in parental identity can cause friction at family time - relationships between parents and carers in EP need considerable support</a:t>
          </a:r>
        </a:p>
      </dgm:t>
    </dgm:pt>
    <dgm:pt modelId="{CF11F876-CC88-4A89-969E-2F1589AB7A0A}" type="parTrans" cxnId="{084E55CB-7EE8-4AFC-8CA7-E9BB86051696}">
      <dgm:prSet/>
      <dgm:spPr/>
      <dgm:t>
        <a:bodyPr/>
        <a:lstStyle/>
        <a:p>
          <a:endParaRPr lang="en-US"/>
        </a:p>
      </dgm:t>
    </dgm:pt>
    <dgm:pt modelId="{FAA4C565-2F34-44F9-AFA1-25B5C177FF4F}" type="sibTrans" cxnId="{084E55CB-7EE8-4AFC-8CA7-E9BB86051696}">
      <dgm:prSet/>
      <dgm:spPr/>
      <dgm:t>
        <a:bodyPr/>
        <a:lstStyle/>
        <a:p>
          <a:endParaRPr lang="en-US"/>
        </a:p>
      </dgm:t>
    </dgm:pt>
    <dgm:pt modelId="{36006290-8C32-485A-8335-5BD2E29674A4}">
      <dgm:prSet/>
      <dgm:spPr/>
      <dgm:t>
        <a:bodyPr/>
        <a:lstStyle/>
        <a:p>
          <a:r>
            <a:rPr lang="en-US" dirty="0"/>
            <a:t>Good early relationships established lead to great opportunities to maintain relationships in the longer term</a:t>
          </a:r>
        </a:p>
      </dgm:t>
    </dgm:pt>
    <dgm:pt modelId="{016CF3D7-73C0-4B2B-8269-A1E2D7BECBD0}" type="parTrans" cxnId="{745AFF71-557E-46A5-AC18-EA60E0853F71}">
      <dgm:prSet/>
      <dgm:spPr/>
      <dgm:t>
        <a:bodyPr/>
        <a:lstStyle/>
        <a:p>
          <a:endParaRPr lang="en-US"/>
        </a:p>
      </dgm:t>
    </dgm:pt>
    <dgm:pt modelId="{7B61C0CC-75D4-4553-98EC-A07E3A56F619}" type="sibTrans" cxnId="{745AFF71-557E-46A5-AC18-EA60E0853F71}">
      <dgm:prSet/>
      <dgm:spPr/>
      <dgm:t>
        <a:bodyPr/>
        <a:lstStyle/>
        <a:p>
          <a:endParaRPr lang="en-US"/>
        </a:p>
      </dgm:t>
    </dgm:pt>
    <dgm:pt modelId="{39D01913-2E10-4F59-8D4D-7110CAF1792E}" type="pres">
      <dgm:prSet presAssocID="{77628A12-C012-4C43-8CA9-32E6C2B7A4C6}" presName="linear" presStyleCnt="0">
        <dgm:presLayoutVars>
          <dgm:animLvl val="lvl"/>
          <dgm:resizeHandles val="exact"/>
        </dgm:presLayoutVars>
      </dgm:prSet>
      <dgm:spPr/>
    </dgm:pt>
    <dgm:pt modelId="{5BD314EB-71E2-42DA-A375-12728C957700}" type="pres">
      <dgm:prSet presAssocID="{62C9F15C-DD3E-4C69-84D2-B6AD98B53576}" presName="parentText" presStyleLbl="node1" presStyleIdx="0" presStyleCnt="2">
        <dgm:presLayoutVars>
          <dgm:chMax val="0"/>
          <dgm:bulletEnabled val="1"/>
        </dgm:presLayoutVars>
      </dgm:prSet>
      <dgm:spPr/>
    </dgm:pt>
    <dgm:pt modelId="{640AF794-A4A3-4EE1-A6D8-B483ED02834F}" type="pres">
      <dgm:prSet presAssocID="{DC44B5A3-A3D3-4015-B0EE-24CC3B0340B5}" presName="spacer" presStyleCnt="0"/>
      <dgm:spPr/>
    </dgm:pt>
    <dgm:pt modelId="{EFA4BBEE-8ED7-48BE-8A73-DDB40D6AED02}" type="pres">
      <dgm:prSet presAssocID="{1AEADF41-E60E-40FC-AEE2-CB5FD9CC662E}" presName="parentText" presStyleLbl="node1" presStyleIdx="1" presStyleCnt="2">
        <dgm:presLayoutVars>
          <dgm:chMax val="0"/>
          <dgm:bulletEnabled val="1"/>
        </dgm:presLayoutVars>
      </dgm:prSet>
      <dgm:spPr/>
    </dgm:pt>
    <dgm:pt modelId="{6B20C3E4-2610-4FAB-B48D-6D2EEF201071}" type="pres">
      <dgm:prSet presAssocID="{1AEADF41-E60E-40FC-AEE2-CB5FD9CC662E}" presName="childText" presStyleLbl="revTx" presStyleIdx="0" presStyleCnt="1">
        <dgm:presLayoutVars>
          <dgm:bulletEnabled val="1"/>
        </dgm:presLayoutVars>
      </dgm:prSet>
      <dgm:spPr/>
    </dgm:pt>
  </dgm:ptLst>
  <dgm:cxnLst>
    <dgm:cxn modelId="{7F525125-CE08-4DE2-8EBF-06AAF2DADDB6}" type="presOf" srcId="{BC52DBC2-36CB-489E-965E-4224A5940990}" destId="{6B20C3E4-2610-4FAB-B48D-6D2EEF201071}" srcOrd="0" destOrd="0" presId="urn:microsoft.com/office/officeart/2005/8/layout/vList2"/>
    <dgm:cxn modelId="{007CA227-84C9-4DA0-B05C-4702805DB46C}" type="presOf" srcId="{1AEADF41-E60E-40FC-AEE2-CB5FD9CC662E}" destId="{EFA4BBEE-8ED7-48BE-8A73-DDB40D6AED02}" srcOrd="0" destOrd="0" presId="urn:microsoft.com/office/officeart/2005/8/layout/vList2"/>
    <dgm:cxn modelId="{1925AC29-1ED0-4AD6-854C-C71581CB7616}" srcId="{1AEADF41-E60E-40FC-AEE2-CB5FD9CC662E}" destId="{EC9FFE68-FB30-4602-A808-71FF02F18B01}" srcOrd="1" destOrd="0" parTransId="{D249E3F4-840C-4854-8B58-826C4D6FC3CF}" sibTransId="{9FA4C125-81EB-4D44-9223-1F59283E9163}"/>
    <dgm:cxn modelId="{0C705668-ACCE-4A6D-B892-6613646E2598}" srcId="{77628A12-C012-4C43-8CA9-32E6C2B7A4C6}" destId="{1AEADF41-E60E-40FC-AEE2-CB5FD9CC662E}" srcOrd="1" destOrd="0" parTransId="{D872C866-ACD5-4ECF-B1BB-CF1038DDA22C}" sibTransId="{60A704A9-411C-42F4-BEA0-E0D30CD8BBA0}"/>
    <dgm:cxn modelId="{8DC4CA4E-B934-4285-990C-9ADE29728818}" type="presOf" srcId="{77628A12-C012-4C43-8CA9-32E6C2B7A4C6}" destId="{39D01913-2E10-4F59-8D4D-7110CAF1792E}" srcOrd="0" destOrd="0" presId="urn:microsoft.com/office/officeart/2005/8/layout/vList2"/>
    <dgm:cxn modelId="{745AFF71-557E-46A5-AC18-EA60E0853F71}" srcId="{1AEADF41-E60E-40FC-AEE2-CB5FD9CC662E}" destId="{36006290-8C32-485A-8335-5BD2E29674A4}" srcOrd="3" destOrd="0" parTransId="{016CF3D7-73C0-4B2B-8269-A1E2D7BECBD0}" sibTransId="{7B61C0CC-75D4-4553-98EC-A07E3A56F619}"/>
    <dgm:cxn modelId="{7493A483-7765-456B-91E6-C09985D722BD}" type="presOf" srcId="{C44CCAFA-1227-4895-8E3E-7C67917EBA7E}" destId="{6B20C3E4-2610-4FAB-B48D-6D2EEF201071}" srcOrd="0" destOrd="2" presId="urn:microsoft.com/office/officeart/2005/8/layout/vList2"/>
    <dgm:cxn modelId="{86797F98-CDF1-48B8-B765-80DAE67C5882}" srcId="{77628A12-C012-4C43-8CA9-32E6C2B7A4C6}" destId="{62C9F15C-DD3E-4C69-84D2-B6AD98B53576}" srcOrd="0" destOrd="0" parTransId="{FCF1CA93-4769-4FF5-A773-6EC99680397A}" sibTransId="{DC44B5A3-A3D3-4015-B0EE-24CC3B0340B5}"/>
    <dgm:cxn modelId="{200F97BB-8580-45ED-8518-D5B12FD55F19}" type="presOf" srcId="{62C9F15C-DD3E-4C69-84D2-B6AD98B53576}" destId="{5BD314EB-71E2-42DA-A375-12728C957700}" srcOrd="0" destOrd="0" presId="urn:microsoft.com/office/officeart/2005/8/layout/vList2"/>
    <dgm:cxn modelId="{084E55CB-7EE8-4AFC-8CA7-E9BB86051696}" srcId="{1AEADF41-E60E-40FC-AEE2-CB5FD9CC662E}" destId="{C44CCAFA-1227-4895-8E3E-7C67917EBA7E}" srcOrd="2" destOrd="0" parTransId="{CF11F876-CC88-4A89-969E-2F1589AB7A0A}" sibTransId="{FAA4C565-2F34-44F9-AFA1-25B5C177FF4F}"/>
    <dgm:cxn modelId="{00117AD0-2DCE-4037-ACB7-96E9355313DF}" srcId="{1AEADF41-E60E-40FC-AEE2-CB5FD9CC662E}" destId="{BC52DBC2-36CB-489E-965E-4224A5940990}" srcOrd="0" destOrd="0" parTransId="{94188CD9-F55B-4CA0-ABC2-399C57D21C61}" sibTransId="{7A4079DB-24C1-44A0-9198-8E661684BCCC}"/>
    <dgm:cxn modelId="{A44418D8-4F09-41E6-8C4D-D15A19930A00}" type="presOf" srcId="{36006290-8C32-485A-8335-5BD2E29674A4}" destId="{6B20C3E4-2610-4FAB-B48D-6D2EEF201071}" srcOrd="0" destOrd="3" presId="urn:microsoft.com/office/officeart/2005/8/layout/vList2"/>
    <dgm:cxn modelId="{9C1BE6F6-1762-4BEB-9280-70B3EADAA155}" type="presOf" srcId="{EC9FFE68-FB30-4602-A808-71FF02F18B01}" destId="{6B20C3E4-2610-4FAB-B48D-6D2EEF201071}" srcOrd="0" destOrd="1" presId="urn:microsoft.com/office/officeart/2005/8/layout/vList2"/>
    <dgm:cxn modelId="{E95B97CA-1E73-4519-B83D-A772EDE61BA9}" type="presParOf" srcId="{39D01913-2E10-4F59-8D4D-7110CAF1792E}" destId="{5BD314EB-71E2-42DA-A375-12728C957700}" srcOrd="0" destOrd="0" presId="urn:microsoft.com/office/officeart/2005/8/layout/vList2"/>
    <dgm:cxn modelId="{0C8D1195-517E-4A3F-BA71-7CEB3A455CA8}" type="presParOf" srcId="{39D01913-2E10-4F59-8D4D-7110CAF1792E}" destId="{640AF794-A4A3-4EE1-A6D8-B483ED02834F}" srcOrd="1" destOrd="0" presId="urn:microsoft.com/office/officeart/2005/8/layout/vList2"/>
    <dgm:cxn modelId="{C13675D1-DCCB-4B25-9899-E4C7EE62DA56}" type="presParOf" srcId="{39D01913-2E10-4F59-8D4D-7110CAF1792E}" destId="{EFA4BBEE-8ED7-48BE-8A73-DDB40D6AED02}" srcOrd="2" destOrd="0" presId="urn:microsoft.com/office/officeart/2005/8/layout/vList2"/>
    <dgm:cxn modelId="{0654B2A3-7146-4C8E-9443-CDFB1D8E9DC6}" type="presParOf" srcId="{39D01913-2E10-4F59-8D4D-7110CAF1792E}" destId="{6B20C3E4-2610-4FAB-B48D-6D2EEF2010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F431CF-5418-4859-8187-9BA2B8F1B6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495028D-65D6-49D8-BA20-4C0051AAEFD1}">
      <dgm:prSet/>
      <dgm:spPr/>
      <dgm:t>
        <a:bodyPr/>
        <a:lstStyle/>
        <a:p>
          <a:r>
            <a:rPr lang="en-GB"/>
            <a:t>Contact planning is formulaic</a:t>
          </a:r>
          <a:endParaRPr lang="en-US"/>
        </a:p>
      </dgm:t>
    </dgm:pt>
    <dgm:pt modelId="{546F1104-1079-4957-8AE7-5C908245B8DC}" type="parTrans" cxnId="{5528F8BC-8CC2-4509-97AE-0C75F8AAB544}">
      <dgm:prSet/>
      <dgm:spPr/>
      <dgm:t>
        <a:bodyPr/>
        <a:lstStyle/>
        <a:p>
          <a:endParaRPr lang="en-US"/>
        </a:p>
      </dgm:t>
    </dgm:pt>
    <dgm:pt modelId="{61C2FBB0-70F2-4ED0-B160-47AC40558D04}" type="sibTrans" cxnId="{5528F8BC-8CC2-4509-97AE-0C75F8AAB544}">
      <dgm:prSet/>
      <dgm:spPr/>
      <dgm:t>
        <a:bodyPr/>
        <a:lstStyle/>
        <a:p>
          <a:endParaRPr lang="en-US"/>
        </a:p>
      </dgm:t>
    </dgm:pt>
    <dgm:pt modelId="{44798452-750B-49DD-8D7E-9739AD74F91C}">
      <dgm:prSet/>
      <dgm:spPr/>
      <dgm:t>
        <a:bodyPr/>
        <a:lstStyle/>
        <a:p>
          <a:r>
            <a:rPr lang="en-GB"/>
            <a:t>Direct contact is often cut off: </a:t>
          </a:r>
          <a:r>
            <a:rPr lang="en-GB" i="1"/>
            <a:t>unnecessary loss</a:t>
          </a:r>
          <a:endParaRPr lang="en-US"/>
        </a:p>
      </dgm:t>
    </dgm:pt>
    <dgm:pt modelId="{48C00990-7F9B-416A-B5F2-9761BDDB14E5}" type="parTrans" cxnId="{A306B705-FAA3-4F2B-9D44-8F18F038D93A}">
      <dgm:prSet/>
      <dgm:spPr/>
      <dgm:t>
        <a:bodyPr/>
        <a:lstStyle/>
        <a:p>
          <a:endParaRPr lang="en-US"/>
        </a:p>
      </dgm:t>
    </dgm:pt>
    <dgm:pt modelId="{B7197B35-C38B-4B82-AC83-D1818E5E54E7}" type="sibTrans" cxnId="{A306B705-FAA3-4F2B-9D44-8F18F038D93A}">
      <dgm:prSet/>
      <dgm:spPr/>
      <dgm:t>
        <a:bodyPr/>
        <a:lstStyle/>
        <a:p>
          <a:endParaRPr lang="en-US"/>
        </a:p>
      </dgm:t>
    </dgm:pt>
    <dgm:pt modelId="{F53741C2-3B7D-49B1-B4A8-DECF66E16F62}">
      <dgm:prSet/>
      <dgm:spPr/>
      <dgm:t>
        <a:bodyPr/>
        <a:lstStyle/>
        <a:p>
          <a:r>
            <a:rPr lang="en-GB"/>
            <a:t>Direct contact can feel unsafe or not </a:t>
          </a:r>
          <a:r>
            <a:rPr lang="en-GB" i="1"/>
            <a:t>‘family like’</a:t>
          </a:r>
          <a:endParaRPr lang="en-US"/>
        </a:p>
      </dgm:t>
    </dgm:pt>
    <dgm:pt modelId="{A835858D-0FA6-49FC-9F4E-CC850CD0F610}" type="parTrans" cxnId="{4AD81510-07A0-45B5-B2BA-7333C2A48075}">
      <dgm:prSet/>
      <dgm:spPr/>
      <dgm:t>
        <a:bodyPr/>
        <a:lstStyle/>
        <a:p>
          <a:endParaRPr lang="en-US"/>
        </a:p>
      </dgm:t>
    </dgm:pt>
    <dgm:pt modelId="{1FA60EE2-DCAA-4312-AE4E-06BF65CE6B3A}" type="sibTrans" cxnId="{4AD81510-07A0-45B5-B2BA-7333C2A48075}">
      <dgm:prSet/>
      <dgm:spPr/>
      <dgm:t>
        <a:bodyPr/>
        <a:lstStyle/>
        <a:p>
          <a:endParaRPr lang="en-US"/>
        </a:p>
      </dgm:t>
    </dgm:pt>
    <dgm:pt modelId="{5FB1C3FA-C7EF-44D8-8055-0A96C4AD1165}">
      <dgm:prSet/>
      <dgm:spPr/>
      <dgm:t>
        <a:bodyPr/>
        <a:lstStyle/>
        <a:p>
          <a:r>
            <a:rPr lang="en-GB"/>
            <a:t>Letter contact is the norm, but most arrangements do not work well or at all</a:t>
          </a:r>
          <a:endParaRPr lang="en-US"/>
        </a:p>
      </dgm:t>
    </dgm:pt>
    <dgm:pt modelId="{5B2211DB-6625-47B9-BCE0-C702BBF8F6D9}" type="parTrans" cxnId="{A4EF370A-E342-4F9B-875B-7C279C5BD252}">
      <dgm:prSet/>
      <dgm:spPr/>
      <dgm:t>
        <a:bodyPr/>
        <a:lstStyle/>
        <a:p>
          <a:endParaRPr lang="en-US"/>
        </a:p>
      </dgm:t>
    </dgm:pt>
    <dgm:pt modelId="{8B4F0375-9505-4526-A1E6-95BEEB4B7429}" type="sibTrans" cxnId="{A4EF370A-E342-4F9B-875B-7C279C5BD252}">
      <dgm:prSet/>
      <dgm:spPr/>
      <dgm:t>
        <a:bodyPr/>
        <a:lstStyle/>
        <a:p>
          <a:endParaRPr lang="en-US"/>
        </a:p>
      </dgm:t>
    </dgm:pt>
    <dgm:pt modelId="{922069A9-3BDB-4B74-941E-BD982D481917}">
      <dgm:prSet/>
      <dgm:spPr/>
      <dgm:t>
        <a:bodyPr/>
        <a:lstStyle/>
        <a:p>
          <a:r>
            <a:rPr lang="en-GB"/>
            <a:t>Adopted children have far less contact than those in other permanency placements</a:t>
          </a:r>
          <a:endParaRPr lang="en-US"/>
        </a:p>
      </dgm:t>
    </dgm:pt>
    <dgm:pt modelId="{0C7BB81C-DD4D-4AE4-AD20-2409CB2AB1BA}" type="parTrans" cxnId="{FBF22C51-EED7-441C-9AD0-243CB6676655}">
      <dgm:prSet/>
      <dgm:spPr/>
      <dgm:t>
        <a:bodyPr/>
        <a:lstStyle/>
        <a:p>
          <a:endParaRPr lang="en-US"/>
        </a:p>
      </dgm:t>
    </dgm:pt>
    <dgm:pt modelId="{B51278F1-900B-46CD-9C80-305EC299596F}" type="sibTrans" cxnId="{FBF22C51-EED7-441C-9AD0-243CB6676655}">
      <dgm:prSet/>
      <dgm:spPr/>
      <dgm:t>
        <a:bodyPr/>
        <a:lstStyle/>
        <a:p>
          <a:endParaRPr lang="en-US"/>
        </a:p>
      </dgm:t>
    </dgm:pt>
    <dgm:pt modelId="{BF182561-257A-4BF0-B107-C6CDB7430C30}">
      <dgm:prSet/>
      <dgm:spPr/>
      <dgm:t>
        <a:bodyPr/>
        <a:lstStyle/>
        <a:p>
          <a:r>
            <a:rPr lang="en-GB"/>
            <a:t>Teenagers/birth relatives make unsupported contact with each other which can be destabilising</a:t>
          </a:r>
          <a:endParaRPr lang="en-US"/>
        </a:p>
      </dgm:t>
    </dgm:pt>
    <dgm:pt modelId="{CE9A412C-C7F1-4B49-AA1E-74B29F3F116B}" type="parTrans" cxnId="{57D2F046-39B1-4B59-83B8-2DAB01308C73}">
      <dgm:prSet/>
      <dgm:spPr/>
      <dgm:t>
        <a:bodyPr/>
        <a:lstStyle/>
        <a:p>
          <a:endParaRPr lang="en-US"/>
        </a:p>
      </dgm:t>
    </dgm:pt>
    <dgm:pt modelId="{0A1A072E-BC4F-467A-86F8-3469D24C8700}" type="sibTrans" cxnId="{57D2F046-39B1-4B59-83B8-2DAB01308C73}">
      <dgm:prSet/>
      <dgm:spPr/>
      <dgm:t>
        <a:bodyPr/>
        <a:lstStyle/>
        <a:p>
          <a:endParaRPr lang="en-US"/>
        </a:p>
      </dgm:t>
    </dgm:pt>
    <dgm:pt modelId="{0545884D-05A9-40E1-8128-10FCA3420A0E}" type="pres">
      <dgm:prSet presAssocID="{5FF431CF-5418-4859-8187-9BA2B8F1B634}" presName="diagram" presStyleCnt="0">
        <dgm:presLayoutVars>
          <dgm:dir/>
          <dgm:resizeHandles val="exact"/>
        </dgm:presLayoutVars>
      </dgm:prSet>
      <dgm:spPr/>
    </dgm:pt>
    <dgm:pt modelId="{829F1234-48A4-45E0-B363-496B42D84C31}" type="pres">
      <dgm:prSet presAssocID="{A495028D-65D6-49D8-BA20-4C0051AAEFD1}" presName="node" presStyleLbl="node1" presStyleIdx="0" presStyleCnt="6">
        <dgm:presLayoutVars>
          <dgm:bulletEnabled val="1"/>
        </dgm:presLayoutVars>
      </dgm:prSet>
      <dgm:spPr/>
    </dgm:pt>
    <dgm:pt modelId="{0089F302-6405-4473-AA80-0D925BF716D7}" type="pres">
      <dgm:prSet presAssocID="{61C2FBB0-70F2-4ED0-B160-47AC40558D04}" presName="sibTrans" presStyleCnt="0"/>
      <dgm:spPr/>
    </dgm:pt>
    <dgm:pt modelId="{A6A9DF59-B54A-4458-B99B-4F38DAFE9E57}" type="pres">
      <dgm:prSet presAssocID="{44798452-750B-49DD-8D7E-9739AD74F91C}" presName="node" presStyleLbl="node1" presStyleIdx="1" presStyleCnt="6">
        <dgm:presLayoutVars>
          <dgm:bulletEnabled val="1"/>
        </dgm:presLayoutVars>
      </dgm:prSet>
      <dgm:spPr/>
    </dgm:pt>
    <dgm:pt modelId="{4F54E7B7-5BCC-4223-885F-2CA2F89350B2}" type="pres">
      <dgm:prSet presAssocID="{B7197B35-C38B-4B82-AC83-D1818E5E54E7}" presName="sibTrans" presStyleCnt="0"/>
      <dgm:spPr/>
    </dgm:pt>
    <dgm:pt modelId="{1345DF51-3769-42CB-8221-061CB2A3CBEA}" type="pres">
      <dgm:prSet presAssocID="{F53741C2-3B7D-49B1-B4A8-DECF66E16F62}" presName="node" presStyleLbl="node1" presStyleIdx="2" presStyleCnt="6">
        <dgm:presLayoutVars>
          <dgm:bulletEnabled val="1"/>
        </dgm:presLayoutVars>
      </dgm:prSet>
      <dgm:spPr/>
    </dgm:pt>
    <dgm:pt modelId="{07E34EB3-AE06-470C-BF7B-031E8B01D9EC}" type="pres">
      <dgm:prSet presAssocID="{1FA60EE2-DCAA-4312-AE4E-06BF65CE6B3A}" presName="sibTrans" presStyleCnt="0"/>
      <dgm:spPr/>
    </dgm:pt>
    <dgm:pt modelId="{854CE928-09EC-417C-AB44-5D1EA756EBFA}" type="pres">
      <dgm:prSet presAssocID="{5FB1C3FA-C7EF-44D8-8055-0A96C4AD1165}" presName="node" presStyleLbl="node1" presStyleIdx="3" presStyleCnt="6">
        <dgm:presLayoutVars>
          <dgm:bulletEnabled val="1"/>
        </dgm:presLayoutVars>
      </dgm:prSet>
      <dgm:spPr/>
    </dgm:pt>
    <dgm:pt modelId="{733CB420-C2F4-4218-80EA-73BCE8DA09CD}" type="pres">
      <dgm:prSet presAssocID="{8B4F0375-9505-4526-A1E6-95BEEB4B7429}" presName="sibTrans" presStyleCnt="0"/>
      <dgm:spPr/>
    </dgm:pt>
    <dgm:pt modelId="{9760F4EF-346D-4057-9E31-2F44CCE536A8}" type="pres">
      <dgm:prSet presAssocID="{922069A9-3BDB-4B74-941E-BD982D481917}" presName="node" presStyleLbl="node1" presStyleIdx="4" presStyleCnt="6">
        <dgm:presLayoutVars>
          <dgm:bulletEnabled val="1"/>
        </dgm:presLayoutVars>
      </dgm:prSet>
      <dgm:spPr/>
    </dgm:pt>
    <dgm:pt modelId="{B3BA389E-4646-4BC1-901A-900CA19B4E15}" type="pres">
      <dgm:prSet presAssocID="{B51278F1-900B-46CD-9C80-305EC299596F}" presName="sibTrans" presStyleCnt="0"/>
      <dgm:spPr/>
    </dgm:pt>
    <dgm:pt modelId="{9964AC12-42E5-48D7-9211-C8790365EA55}" type="pres">
      <dgm:prSet presAssocID="{BF182561-257A-4BF0-B107-C6CDB7430C30}" presName="node" presStyleLbl="node1" presStyleIdx="5" presStyleCnt="6">
        <dgm:presLayoutVars>
          <dgm:bulletEnabled val="1"/>
        </dgm:presLayoutVars>
      </dgm:prSet>
      <dgm:spPr/>
    </dgm:pt>
  </dgm:ptLst>
  <dgm:cxnLst>
    <dgm:cxn modelId="{A306B705-FAA3-4F2B-9D44-8F18F038D93A}" srcId="{5FF431CF-5418-4859-8187-9BA2B8F1B634}" destId="{44798452-750B-49DD-8D7E-9739AD74F91C}" srcOrd="1" destOrd="0" parTransId="{48C00990-7F9B-416A-B5F2-9761BDDB14E5}" sibTransId="{B7197B35-C38B-4B82-AC83-D1818E5E54E7}"/>
    <dgm:cxn modelId="{A4EF370A-E342-4F9B-875B-7C279C5BD252}" srcId="{5FF431CF-5418-4859-8187-9BA2B8F1B634}" destId="{5FB1C3FA-C7EF-44D8-8055-0A96C4AD1165}" srcOrd="3" destOrd="0" parTransId="{5B2211DB-6625-47B9-BCE0-C702BBF8F6D9}" sibTransId="{8B4F0375-9505-4526-A1E6-95BEEB4B7429}"/>
    <dgm:cxn modelId="{4AD81510-07A0-45B5-B2BA-7333C2A48075}" srcId="{5FF431CF-5418-4859-8187-9BA2B8F1B634}" destId="{F53741C2-3B7D-49B1-B4A8-DECF66E16F62}" srcOrd="2" destOrd="0" parTransId="{A835858D-0FA6-49FC-9F4E-CC850CD0F610}" sibTransId="{1FA60EE2-DCAA-4312-AE4E-06BF65CE6B3A}"/>
    <dgm:cxn modelId="{763AEE21-729B-4EB1-BDF1-AB06D2877052}" type="presOf" srcId="{BF182561-257A-4BF0-B107-C6CDB7430C30}" destId="{9964AC12-42E5-48D7-9211-C8790365EA55}" srcOrd="0" destOrd="0" presId="urn:microsoft.com/office/officeart/2005/8/layout/default"/>
    <dgm:cxn modelId="{741E8465-5E19-4B29-AAB8-62A7C24261E9}" type="presOf" srcId="{922069A9-3BDB-4B74-941E-BD982D481917}" destId="{9760F4EF-346D-4057-9E31-2F44CCE536A8}" srcOrd="0" destOrd="0" presId="urn:microsoft.com/office/officeart/2005/8/layout/default"/>
    <dgm:cxn modelId="{57D2F046-39B1-4B59-83B8-2DAB01308C73}" srcId="{5FF431CF-5418-4859-8187-9BA2B8F1B634}" destId="{BF182561-257A-4BF0-B107-C6CDB7430C30}" srcOrd="5" destOrd="0" parTransId="{CE9A412C-C7F1-4B49-AA1E-74B29F3F116B}" sibTransId="{0A1A072E-BC4F-467A-86F8-3469D24C8700}"/>
    <dgm:cxn modelId="{FBF22C51-EED7-441C-9AD0-243CB6676655}" srcId="{5FF431CF-5418-4859-8187-9BA2B8F1B634}" destId="{922069A9-3BDB-4B74-941E-BD982D481917}" srcOrd="4" destOrd="0" parTransId="{0C7BB81C-DD4D-4AE4-AD20-2409CB2AB1BA}" sibTransId="{B51278F1-900B-46CD-9C80-305EC299596F}"/>
    <dgm:cxn modelId="{DDD02C57-82C1-42DB-83BE-AAB883AFF528}" type="presOf" srcId="{5FF431CF-5418-4859-8187-9BA2B8F1B634}" destId="{0545884D-05A9-40E1-8128-10FCA3420A0E}" srcOrd="0" destOrd="0" presId="urn:microsoft.com/office/officeart/2005/8/layout/default"/>
    <dgm:cxn modelId="{1F8C4585-DE75-410A-A1CD-AD928A907A7F}" type="presOf" srcId="{F53741C2-3B7D-49B1-B4A8-DECF66E16F62}" destId="{1345DF51-3769-42CB-8221-061CB2A3CBEA}" srcOrd="0" destOrd="0" presId="urn:microsoft.com/office/officeart/2005/8/layout/default"/>
    <dgm:cxn modelId="{BFFE168E-CD9A-45AA-808B-08819F3A2F28}" type="presOf" srcId="{A495028D-65D6-49D8-BA20-4C0051AAEFD1}" destId="{829F1234-48A4-45E0-B363-496B42D84C31}" srcOrd="0" destOrd="0" presId="urn:microsoft.com/office/officeart/2005/8/layout/default"/>
    <dgm:cxn modelId="{D2A7428F-03E5-4DAA-9C36-44CD3FDEC659}" type="presOf" srcId="{44798452-750B-49DD-8D7E-9739AD74F91C}" destId="{A6A9DF59-B54A-4458-B99B-4F38DAFE9E57}" srcOrd="0" destOrd="0" presId="urn:microsoft.com/office/officeart/2005/8/layout/default"/>
    <dgm:cxn modelId="{5E0181AC-08A9-457E-A4A1-1D84A19A92F5}" type="presOf" srcId="{5FB1C3FA-C7EF-44D8-8055-0A96C4AD1165}" destId="{854CE928-09EC-417C-AB44-5D1EA756EBFA}" srcOrd="0" destOrd="0" presId="urn:microsoft.com/office/officeart/2005/8/layout/default"/>
    <dgm:cxn modelId="{5528F8BC-8CC2-4509-97AE-0C75F8AAB544}" srcId="{5FF431CF-5418-4859-8187-9BA2B8F1B634}" destId="{A495028D-65D6-49D8-BA20-4C0051AAEFD1}" srcOrd="0" destOrd="0" parTransId="{546F1104-1079-4957-8AE7-5C908245B8DC}" sibTransId="{61C2FBB0-70F2-4ED0-B160-47AC40558D04}"/>
    <dgm:cxn modelId="{D69B0820-81DA-4FD6-8B2B-60B72559B7F8}" type="presParOf" srcId="{0545884D-05A9-40E1-8128-10FCA3420A0E}" destId="{829F1234-48A4-45E0-B363-496B42D84C31}" srcOrd="0" destOrd="0" presId="urn:microsoft.com/office/officeart/2005/8/layout/default"/>
    <dgm:cxn modelId="{9483D70D-9DFB-4B54-B893-D0B6799C3F28}" type="presParOf" srcId="{0545884D-05A9-40E1-8128-10FCA3420A0E}" destId="{0089F302-6405-4473-AA80-0D925BF716D7}" srcOrd="1" destOrd="0" presId="urn:microsoft.com/office/officeart/2005/8/layout/default"/>
    <dgm:cxn modelId="{8B0C1555-FB86-4E27-8BDE-EC90E00E2EC3}" type="presParOf" srcId="{0545884D-05A9-40E1-8128-10FCA3420A0E}" destId="{A6A9DF59-B54A-4458-B99B-4F38DAFE9E57}" srcOrd="2" destOrd="0" presId="urn:microsoft.com/office/officeart/2005/8/layout/default"/>
    <dgm:cxn modelId="{35CF3488-1461-4411-B92D-80835CDF11B1}" type="presParOf" srcId="{0545884D-05A9-40E1-8128-10FCA3420A0E}" destId="{4F54E7B7-5BCC-4223-885F-2CA2F89350B2}" srcOrd="3" destOrd="0" presId="urn:microsoft.com/office/officeart/2005/8/layout/default"/>
    <dgm:cxn modelId="{F5C7B07D-5C64-4A96-873F-CACA5899641D}" type="presParOf" srcId="{0545884D-05A9-40E1-8128-10FCA3420A0E}" destId="{1345DF51-3769-42CB-8221-061CB2A3CBEA}" srcOrd="4" destOrd="0" presId="urn:microsoft.com/office/officeart/2005/8/layout/default"/>
    <dgm:cxn modelId="{7FD15A1D-412B-42B8-BEEF-3A56E1B626B2}" type="presParOf" srcId="{0545884D-05A9-40E1-8128-10FCA3420A0E}" destId="{07E34EB3-AE06-470C-BF7B-031E8B01D9EC}" srcOrd="5" destOrd="0" presId="urn:microsoft.com/office/officeart/2005/8/layout/default"/>
    <dgm:cxn modelId="{DCD984FF-C518-432E-98C7-CA2209240745}" type="presParOf" srcId="{0545884D-05A9-40E1-8128-10FCA3420A0E}" destId="{854CE928-09EC-417C-AB44-5D1EA756EBFA}" srcOrd="6" destOrd="0" presId="urn:microsoft.com/office/officeart/2005/8/layout/default"/>
    <dgm:cxn modelId="{7632DB70-873F-47D9-8730-F5FF3D562493}" type="presParOf" srcId="{0545884D-05A9-40E1-8128-10FCA3420A0E}" destId="{733CB420-C2F4-4218-80EA-73BCE8DA09CD}" srcOrd="7" destOrd="0" presId="urn:microsoft.com/office/officeart/2005/8/layout/default"/>
    <dgm:cxn modelId="{7D648073-B9A3-4DF1-85B8-D1E5CBDB938F}" type="presParOf" srcId="{0545884D-05A9-40E1-8128-10FCA3420A0E}" destId="{9760F4EF-346D-4057-9E31-2F44CCE536A8}" srcOrd="8" destOrd="0" presId="urn:microsoft.com/office/officeart/2005/8/layout/default"/>
    <dgm:cxn modelId="{7BF690D5-CCF2-4C58-86B3-E1769D047E33}" type="presParOf" srcId="{0545884D-05A9-40E1-8128-10FCA3420A0E}" destId="{B3BA389E-4646-4BC1-901A-900CA19B4E15}" srcOrd="9" destOrd="0" presId="urn:microsoft.com/office/officeart/2005/8/layout/default"/>
    <dgm:cxn modelId="{A6ABF136-1F26-4ADA-9A2E-51CD9C7C1813}" type="presParOf" srcId="{0545884D-05A9-40E1-8128-10FCA3420A0E}" destId="{9964AC12-42E5-48D7-9211-C8790365EA55}"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B87798-3E85-4024-938A-BAE697F3BDFD}"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70DCD3CD-84AC-4D69-8024-A244D8951AA1}">
      <dgm:prSet/>
      <dgm:spPr/>
      <dgm:t>
        <a:bodyPr/>
        <a:lstStyle/>
        <a:p>
          <a:r>
            <a:rPr lang="en-GB"/>
            <a:t>Initiating and leading culture change</a:t>
          </a:r>
          <a:endParaRPr lang="en-US"/>
        </a:p>
      </dgm:t>
    </dgm:pt>
    <dgm:pt modelId="{E5E4316B-5086-42C1-B093-F0C77FB13C1C}" type="parTrans" cxnId="{85167231-89C3-4E36-BC4F-D26F6B3548F2}">
      <dgm:prSet/>
      <dgm:spPr/>
      <dgm:t>
        <a:bodyPr/>
        <a:lstStyle/>
        <a:p>
          <a:endParaRPr lang="en-US"/>
        </a:p>
      </dgm:t>
    </dgm:pt>
    <dgm:pt modelId="{76D72836-46DB-4470-834F-A618E25CB0F4}" type="sibTrans" cxnId="{85167231-89C3-4E36-BC4F-D26F6B3548F2}">
      <dgm:prSet phldrT="1" phldr="0"/>
      <dgm:spPr/>
      <dgm:t>
        <a:bodyPr/>
        <a:lstStyle/>
        <a:p>
          <a:r>
            <a:rPr lang="en-US"/>
            <a:t>1</a:t>
          </a:r>
        </a:p>
      </dgm:t>
    </dgm:pt>
    <dgm:pt modelId="{7B86236D-977F-49A4-A998-BFB8D854324E}">
      <dgm:prSet/>
      <dgm:spPr/>
      <dgm:t>
        <a:bodyPr/>
        <a:lstStyle/>
        <a:p>
          <a:r>
            <a:rPr lang="en-GB"/>
            <a:t>Preparing and matching adopters</a:t>
          </a:r>
          <a:endParaRPr lang="en-US"/>
        </a:p>
      </dgm:t>
    </dgm:pt>
    <dgm:pt modelId="{90DCCF6A-3359-402A-B3B2-3BF22D930989}" type="parTrans" cxnId="{AC2EF33C-7054-45ED-85B0-E9F04E9F2588}">
      <dgm:prSet/>
      <dgm:spPr/>
      <dgm:t>
        <a:bodyPr/>
        <a:lstStyle/>
        <a:p>
          <a:endParaRPr lang="en-US"/>
        </a:p>
      </dgm:t>
    </dgm:pt>
    <dgm:pt modelId="{8129388B-BC31-4B9F-AC39-42A2BC2FC19D}" type="sibTrans" cxnId="{AC2EF33C-7054-45ED-85B0-E9F04E9F2588}">
      <dgm:prSet phldrT="2" phldr="0"/>
      <dgm:spPr/>
      <dgm:t>
        <a:bodyPr/>
        <a:lstStyle/>
        <a:p>
          <a:r>
            <a:rPr lang="en-US"/>
            <a:t>2</a:t>
          </a:r>
        </a:p>
      </dgm:t>
    </dgm:pt>
    <dgm:pt modelId="{B845AE49-454C-43C8-B46C-329F5DFFC19A}">
      <dgm:prSet/>
      <dgm:spPr/>
      <dgm:t>
        <a:bodyPr/>
        <a:lstStyle/>
        <a:p>
          <a:r>
            <a:rPr lang="en-GB"/>
            <a:t>Making child focussed contact plans</a:t>
          </a:r>
          <a:endParaRPr lang="en-US"/>
        </a:p>
      </dgm:t>
    </dgm:pt>
    <dgm:pt modelId="{68CC2CCD-B795-460B-B808-3917D84EA9C7}" type="parTrans" cxnId="{7FD1613F-1292-465C-907D-8808D5CCF12F}">
      <dgm:prSet/>
      <dgm:spPr/>
      <dgm:t>
        <a:bodyPr/>
        <a:lstStyle/>
        <a:p>
          <a:endParaRPr lang="en-US"/>
        </a:p>
      </dgm:t>
    </dgm:pt>
    <dgm:pt modelId="{EAB4E6A7-D481-488E-AAC6-C29B3360FB7F}" type="sibTrans" cxnId="{7FD1613F-1292-465C-907D-8808D5CCF12F}">
      <dgm:prSet phldrT="3" phldr="0"/>
      <dgm:spPr/>
      <dgm:t>
        <a:bodyPr/>
        <a:lstStyle/>
        <a:p>
          <a:r>
            <a:rPr lang="en-US"/>
            <a:t>3</a:t>
          </a:r>
        </a:p>
      </dgm:t>
    </dgm:pt>
    <dgm:pt modelId="{901C9301-EEE9-4106-95C8-A5748955E82C}">
      <dgm:prSet/>
      <dgm:spPr/>
      <dgm:t>
        <a:bodyPr/>
        <a:lstStyle/>
        <a:p>
          <a:r>
            <a:rPr lang="en-GB"/>
            <a:t>Supporting relationships</a:t>
          </a:r>
          <a:endParaRPr lang="en-US"/>
        </a:p>
      </dgm:t>
    </dgm:pt>
    <dgm:pt modelId="{26841052-FA22-46A6-8357-971CC17365E3}" type="parTrans" cxnId="{2695E350-5C1B-4EDB-AB64-58C7910EDA0B}">
      <dgm:prSet/>
      <dgm:spPr/>
      <dgm:t>
        <a:bodyPr/>
        <a:lstStyle/>
        <a:p>
          <a:endParaRPr lang="en-US"/>
        </a:p>
      </dgm:t>
    </dgm:pt>
    <dgm:pt modelId="{CD998424-F3A6-4BC8-A702-B9B72558A8FE}" type="sibTrans" cxnId="{2695E350-5C1B-4EDB-AB64-58C7910EDA0B}">
      <dgm:prSet phldrT="4" phldr="0"/>
      <dgm:spPr/>
      <dgm:t>
        <a:bodyPr/>
        <a:lstStyle/>
        <a:p>
          <a:r>
            <a:rPr lang="en-US"/>
            <a:t>4</a:t>
          </a:r>
        </a:p>
      </dgm:t>
    </dgm:pt>
    <dgm:pt modelId="{8EA8257E-F3A4-4666-85EF-F7AAF40D4A24}" type="pres">
      <dgm:prSet presAssocID="{C4B87798-3E85-4024-938A-BAE697F3BDFD}" presName="Name0" presStyleCnt="0">
        <dgm:presLayoutVars>
          <dgm:animLvl val="lvl"/>
          <dgm:resizeHandles val="exact"/>
        </dgm:presLayoutVars>
      </dgm:prSet>
      <dgm:spPr/>
    </dgm:pt>
    <dgm:pt modelId="{A6930C88-E749-4B18-8B16-6E8487EBE2CE}" type="pres">
      <dgm:prSet presAssocID="{70DCD3CD-84AC-4D69-8024-A244D8951AA1}" presName="compositeNode" presStyleCnt="0">
        <dgm:presLayoutVars>
          <dgm:bulletEnabled val="1"/>
        </dgm:presLayoutVars>
      </dgm:prSet>
      <dgm:spPr/>
    </dgm:pt>
    <dgm:pt modelId="{0D46941B-1258-4141-85AD-D6EACBBFD27D}" type="pres">
      <dgm:prSet presAssocID="{70DCD3CD-84AC-4D69-8024-A244D8951AA1}" presName="bgRect" presStyleLbl="bgAccFollowNode1" presStyleIdx="0" presStyleCnt="4"/>
      <dgm:spPr/>
    </dgm:pt>
    <dgm:pt modelId="{314762D3-9100-4E3F-B21A-272FE9C649E5}" type="pres">
      <dgm:prSet presAssocID="{76D72836-46DB-4470-834F-A618E25CB0F4}" presName="sibTransNodeCircle" presStyleLbl="alignNode1" presStyleIdx="0" presStyleCnt="8">
        <dgm:presLayoutVars>
          <dgm:chMax val="0"/>
          <dgm:bulletEnabled/>
        </dgm:presLayoutVars>
      </dgm:prSet>
      <dgm:spPr/>
    </dgm:pt>
    <dgm:pt modelId="{88DE4F35-DBBD-4B2A-A251-D356CF845751}" type="pres">
      <dgm:prSet presAssocID="{70DCD3CD-84AC-4D69-8024-A244D8951AA1}" presName="bottomLine" presStyleLbl="alignNode1" presStyleIdx="1" presStyleCnt="8">
        <dgm:presLayoutVars/>
      </dgm:prSet>
      <dgm:spPr/>
    </dgm:pt>
    <dgm:pt modelId="{A1A530BB-1E0F-4E1A-9482-B88688E2CDF4}" type="pres">
      <dgm:prSet presAssocID="{70DCD3CD-84AC-4D69-8024-A244D8951AA1}" presName="nodeText" presStyleLbl="bgAccFollowNode1" presStyleIdx="0" presStyleCnt="4">
        <dgm:presLayoutVars>
          <dgm:bulletEnabled val="1"/>
        </dgm:presLayoutVars>
      </dgm:prSet>
      <dgm:spPr/>
    </dgm:pt>
    <dgm:pt modelId="{1F2468A2-9AF9-4A91-9DFF-34B9A701A7A1}" type="pres">
      <dgm:prSet presAssocID="{76D72836-46DB-4470-834F-A618E25CB0F4}" presName="sibTrans" presStyleCnt="0"/>
      <dgm:spPr/>
    </dgm:pt>
    <dgm:pt modelId="{FE32CF59-5C74-470B-8619-6745A7D875F8}" type="pres">
      <dgm:prSet presAssocID="{7B86236D-977F-49A4-A998-BFB8D854324E}" presName="compositeNode" presStyleCnt="0">
        <dgm:presLayoutVars>
          <dgm:bulletEnabled val="1"/>
        </dgm:presLayoutVars>
      </dgm:prSet>
      <dgm:spPr/>
    </dgm:pt>
    <dgm:pt modelId="{9F51A236-E52A-447B-A2E3-116B9DA415C5}" type="pres">
      <dgm:prSet presAssocID="{7B86236D-977F-49A4-A998-BFB8D854324E}" presName="bgRect" presStyleLbl="bgAccFollowNode1" presStyleIdx="1" presStyleCnt="4"/>
      <dgm:spPr/>
    </dgm:pt>
    <dgm:pt modelId="{885C5F11-B4D2-4240-B7B3-A2561ACBB1C4}" type="pres">
      <dgm:prSet presAssocID="{8129388B-BC31-4B9F-AC39-42A2BC2FC19D}" presName="sibTransNodeCircle" presStyleLbl="alignNode1" presStyleIdx="2" presStyleCnt="8">
        <dgm:presLayoutVars>
          <dgm:chMax val="0"/>
          <dgm:bulletEnabled/>
        </dgm:presLayoutVars>
      </dgm:prSet>
      <dgm:spPr/>
    </dgm:pt>
    <dgm:pt modelId="{1CEAEDB4-D181-4A11-84C8-273307A0AF47}" type="pres">
      <dgm:prSet presAssocID="{7B86236D-977F-49A4-A998-BFB8D854324E}" presName="bottomLine" presStyleLbl="alignNode1" presStyleIdx="3" presStyleCnt="8">
        <dgm:presLayoutVars/>
      </dgm:prSet>
      <dgm:spPr/>
    </dgm:pt>
    <dgm:pt modelId="{FB612631-43FA-450E-919A-CC3E10777E98}" type="pres">
      <dgm:prSet presAssocID="{7B86236D-977F-49A4-A998-BFB8D854324E}" presName="nodeText" presStyleLbl="bgAccFollowNode1" presStyleIdx="1" presStyleCnt="4">
        <dgm:presLayoutVars>
          <dgm:bulletEnabled val="1"/>
        </dgm:presLayoutVars>
      </dgm:prSet>
      <dgm:spPr/>
    </dgm:pt>
    <dgm:pt modelId="{6ABA8F61-1CC3-4B98-AFC5-1A475CA4354B}" type="pres">
      <dgm:prSet presAssocID="{8129388B-BC31-4B9F-AC39-42A2BC2FC19D}" presName="sibTrans" presStyleCnt="0"/>
      <dgm:spPr/>
    </dgm:pt>
    <dgm:pt modelId="{69A16B93-6813-44E7-A840-79B225859834}" type="pres">
      <dgm:prSet presAssocID="{B845AE49-454C-43C8-B46C-329F5DFFC19A}" presName="compositeNode" presStyleCnt="0">
        <dgm:presLayoutVars>
          <dgm:bulletEnabled val="1"/>
        </dgm:presLayoutVars>
      </dgm:prSet>
      <dgm:spPr/>
    </dgm:pt>
    <dgm:pt modelId="{3CD6147A-9BE9-451F-8D6A-833FECAA5EAB}" type="pres">
      <dgm:prSet presAssocID="{B845AE49-454C-43C8-B46C-329F5DFFC19A}" presName="bgRect" presStyleLbl="bgAccFollowNode1" presStyleIdx="2" presStyleCnt="4"/>
      <dgm:spPr/>
    </dgm:pt>
    <dgm:pt modelId="{6F1F2FD1-4678-4224-9FB1-EF19C5879A9E}" type="pres">
      <dgm:prSet presAssocID="{EAB4E6A7-D481-488E-AAC6-C29B3360FB7F}" presName="sibTransNodeCircle" presStyleLbl="alignNode1" presStyleIdx="4" presStyleCnt="8">
        <dgm:presLayoutVars>
          <dgm:chMax val="0"/>
          <dgm:bulletEnabled/>
        </dgm:presLayoutVars>
      </dgm:prSet>
      <dgm:spPr/>
    </dgm:pt>
    <dgm:pt modelId="{63723FE4-4FC1-4C6D-9080-6A4E7672BC68}" type="pres">
      <dgm:prSet presAssocID="{B845AE49-454C-43C8-B46C-329F5DFFC19A}" presName="bottomLine" presStyleLbl="alignNode1" presStyleIdx="5" presStyleCnt="8">
        <dgm:presLayoutVars/>
      </dgm:prSet>
      <dgm:spPr/>
    </dgm:pt>
    <dgm:pt modelId="{9042184E-24CD-49DA-BE90-03A2FDF4ED3A}" type="pres">
      <dgm:prSet presAssocID="{B845AE49-454C-43C8-B46C-329F5DFFC19A}" presName="nodeText" presStyleLbl="bgAccFollowNode1" presStyleIdx="2" presStyleCnt="4">
        <dgm:presLayoutVars>
          <dgm:bulletEnabled val="1"/>
        </dgm:presLayoutVars>
      </dgm:prSet>
      <dgm:spPr/>
    </dgm:pt>
    <dgm:pt modelId="{88786A1B-0010-4573-BCF4-B74336A53810}" type="pres">
      <dgm:prSet presAssocID="{EAB4E6A7-D481-488E-AAC6-C29B3360FB7F}" presName="sibTrans" presStyleCnt="0"/>
      <dgm:spPr/>
    </dgm:pt>
    <dgm:pt modelId="{1B91CFBF-9532-477C-814E-A446557F9FDD}" type="pres">
      <dgm:prSet presAssocID="{901C9301-EEE9-4106-95C8-A5748955E82C}" presName="compositeNode" presStyleCnt="0">
        <dgm:presLayoutVars>
          <dgm:bulletEnabled val="1"/>
        </dgm:presLayoutVars>
      </dgm:prSet>
      <dgm:spPr/>
    </dgm:pt>
    <dgm:pt modelId="{427A246F-ADD4-442C-8253-0CF7D699F721}" type="pres">
      <dgm:prSet presAssocID="{901C9301-EEE9-4106-95C8-A5748955E82C}" presName="bgRect" presStyleLbl="bgAccFollowNode1" presStyleIdx="3" presStyleCnt="4"/>
      <dgm:spPr/>
    </dgm:pt>
    <dgm:pt modelId="{62F3EB78-2166-4DA2-B8EA-749A85110B2B}" type="pres">
      <dgm:prSet presAssocID="{CD998424-F3A6-4BC8-A702-B9B72558A8FE}" presName="sibTransNodeCircle" presStyleLbl="alignNode1" presStyleIdx="6" presStyleCnt="8">
        <dgm:presLayoutVars>
          <dgm:chMax val="0"/>
          <dgm:bulletEnabled/>
        </dgm:presLayoutVars>
      </dgm:prSet>
      <dgm:spPr/>
    </dgm:pt>
    <dgm:pt modelId="{6603570B-A50B-4021-BD80-B1ABAE841A2C}" type="pres">
      <dgm:prSet presAssocID="{901C9301-EEE9-4106-95C8-A5748955E82C}" presName="bottomLine" presStyleLbl="alignNode1" presStyleIdx="7" presStyleCnt="8">
        <dgm:presLayoutVars/>
      </dgm:prSet>
      <dgm:spPr/>
    </dgm:pt>
    <dgm:pt modelId="{421779A5-BDBD-432F-833E-74362B88C484}" type="pres">
      <dgm:prSet presAssocID="{901C9301-EEE9-4106-95C8-A5748955E82C}" presName="nodeText" presStyleLbl="bgAccFollowNode1" presStyleIdx="3" presStyleCnt="4">
        <dgm:presLayoutVars>
          <dgm:bulletEnabled val="1"/>
        </dgm:presLayoutVars>
      </dgm:prSet>
      <dgm:spPr/>
    </dgm:pt>
  </dgm:ptLst>
  <dgm:cxnLst>
    <dgm:cxn modelId="{DEE51A03-C0B8-4ADB-BD0A-290B3E7D5F28}" type="presOf" srcId="{B845AE49-454C-43C8-B46C-329F5DFFC19A}" destId="{9042184E-24CD-49DA-BE90-03A2FDF4ED3A}" srcOrd="1" destOrd="0" presId="urn:microsoft.com/office/officeart/2016/7/layout/BasicLinearProcessNumbered"/>
    <dgm:cxn modelId="{9964B11F-642E-4046-89BA-E9280100285E}" type="presOf" srcId="{B845AE49-454C-43C8-B46C-329F5DFFC19A}" destId="{3CD6147A-9BE9-451F-8D6A-833FECAA5EAB}" srcOrd="0" destOrd="0" presId="urn:microsoft.com/office/officeart/2016/7/layout/BasicLinearProcessNumbered"/>
    <dgm:cxn modelId="{B551F821-C289-4837-8FF1-2BEB230D0A1E}" type="presOf" srcId="{7B86236D-977F-49A4-A998-BFB8D854324E}" destId="{FB612631-43FA-450E-919A-CC3E10777E98}" srcOrd="1" destOrd="0" presId="urn:microsoft.com/office/officeart/2016/7/layout/BasicLinearProcessNumbered"/>
    <dgm:cxn modelId="{A6034729-514E-4DCA-B936-3ECFA1206CDF}" type="presOf" srcId="{CD998424-F3A6-4BC8-A702-B9B72558A8FE}" destId="{62F3EB78-2166-4DA2-B8EA-749A85110B2B}" srcOrd="0" destOrd="0" presId="urn:microsoft.com/office/officeart/2016/7/layout/BasicLinearProcessNumbered"/>
    <dgm:cxn modelId="{85167231-89C3-4E36-BC4F-D26F6B3548F2}" srcId="{C4B87798-3E85-4024-938A-BAE697F3BDFD}" destId="{70DCD3CD-84AC-4D69-8024-A244D8951AA1}" srcOrd="0" destOrd="0" parTransId="{E5E4316B-5086-42C1-B093-F0C77FB13C1C}" sibTransId="{76D72836-46DB-4470-834F-A618E25CB0F4}"/>
    <dgm:cxn modelId="{3E642135-5449-41FD-8750-1357D9823E95}" type="presOf" srcId="{7B86236D-977F-49A4-A998-BFB8D854324E}" destId="{9F51A236-E52A-447B-A2E3-116B9DA415C5}" srcOrd="0" destOrd="0" presId="urn:microsoft.com/office/officeart/2016/7/layout/BasicLinearProcessNumbered"/>
    <dgm:cxn modelId="{94549A3A-BC87-4FC6-9E3B-077F734D54C5}" type="presOf" srcId="{EAB4E6A7-D481-488E-AAC6-C29B3360FB7F}" destId="{6F1F2FD1-4678-4224-9FB1-EF19C5879A9E}" srcOrd="0" destOrd="0" presId="urn:microsoft.com/office/officeart/2016/7/layout/BasicLinearProcessNumbered"/>
    <dgm:cxn modelId="{AC2EF33C-7054-45ED-85B0-E9F04E9F2588}" srcId="{C4B87798-3E85-4024-938A-BAE697F3BDFD}" destId="{7B86236D-977F-49A4-A998-BFB8D854324E}" srcOrd="1" destOrd="0" parTransId="{90DCCF6A-3359-402A-B3B2-3BF22D930989}" sibTransId="{8129388B-BC31-4B9F-AC39-42A2BC2FC19D}"/>
    <dgm:cxn modelId="{452F753E-3EFA-4A7F-8725-DFC687CA962A}" type="presOf" srcId="{70DCD3CD-84AC-4D69-8024-A244D8951AA1}" destId="{0D46941B-1258-4141-85AD-D6EACBBFD27D}" srcOrd="0" destOrd="0" presId="urn:microsoft.com/office/officeart/2016/7/layout/BasicLinearProcessNumbered"/>
    <dgm:cxn modelId="{7FD1613F-1292-465C-907D-8808D5CCF12F}" srcId="{C4B87798-3E85-4024-938A-BAE697F3BDFD}" destId="{B845AE49-454C-43C8-B46C-329F5DFFC19A}" srcOrd="2" destOrd="0" parTransId="{68CC2CCD-B795-460B-B808-3917D84EA9C7}" sibTransId="{EAB4E6A7-D481-488E-AAC6-C29B3360FB7F}"/>
    <dgm:cxn modelId="{7833EF61-C99B-4B65-A2E7-6A1FA2BFEF06}" type="presOf" srcId="{70DCD3CD-84AC-4D69-8024-A244D8951AA1}" destId="{A1A530BB-1E0F-4E1A-9482-B88688E2CDF4}" srcOrd="1" destOrd="0" presId="urn:microsoft.com/office/officeart/2016/7/layout/BasicLinearProcessNumbered"/>
    <dgm:cxn modelId="{2695E350-5C1B-4EDB-AB64-58C7910EDA0B}" srcId="{C4B87798-3E85-4024-938A-BAE697F3BDFD}" destId="{901C9301-EEE9-4106-95C8-A5748955E82C}" srcOrd="3" destOrd="0" parTransId="{26841052-FA22-46A6-8357-971CC17365E3}" sibTransId="{CD998424-F3A6-4BC8-A702-B9B72558A8FE}"/>
    <dgm:cxn modelId="{7507E650-9EC6-4C23-B3CF-09DE58FF2B8B}" type="presOf" srcId="{8129388B-BC31-4B9F-AC39-42A2BC2FC19D}" destId="{885C5F11-B4D2-4240-B7B3-A2561ACBB1C4}" srcOrd="0" destOrd="0" presId="urn:microsoft.com/office/officeart/2016/7/layout/BasicLinearProcessNumbered"/>
    <dgm:cxn modelId="{CF3EA172-9839-4D7C-B918-3A26B23F2471}" type="presOf" srcId="{901C9301-EEE9-4106-95C8-A5748955E82C}" destId="{427A246F-ADD4-442C-8253-0CF7D699F721}" srcOrd="0" destOrd="0" presId="urn:microsoft.com/office/officeart/2016/7/layout/BasicLinearProcessNumbered"/>
    <dgm:cxn modelId="{C8D3F289-F80A-4DB1-904B-EE50E3295363}" type="presOf" srcId="{76D72836-46DB-4470-834F-A618E25CB0F4}" destId="{314762D3-9100-4E3F-B21A-272FE9C649E5}" srcOrd="0" destOrd="0" presId="urn:microsoft.com/office/officeart/2016/7/layout/BasicLinearProcessNumbered"/>
    <dgm:cxn modelId="{CF209B99-CAFB-4DA6-9DC3-0442D1BE8A9E}" type="presOf" srcId="{901C9301-EEE9-4106-95C8-A5748955E82C}" destId="{421779A5-BDBD-432F-833E-74362B88C484}" srcOrd="1" destOrd="0" presId="urn:microsoft.com/office/officeart/2016/7/layout/BasicLinearProcessNumbered"/>
    <dgm:cxn modelId="{D1744AC3-E60F-4CA4-ADF4-EC7C201703E5}" type="presOf" srcId="{C4B87798-3E85-4024-938A-BAE697F3BDFD}" destId="{8EA8257E-F3A4-4666-85EF-F7AAF40D4A24}" srcOrd="0" destOrd="0" presId="urn:microsoft.com/office/officeart/2016/7/layout/BasicLinearProcessNumbered"/>
    <dgm:cxn modelId="{68D68A15-40E6-40D8-B554-D8A5F726431B}" type="presParOf" srcId="{8EA8257E-F3A4-4666-85EF-F7AAF40D4A24}" destId="{A6930C88-E749-4B18-8B16-6E8487EBE2CE}" srcOrd="0" destOrd="0" presId="urn:microsoft.com/office/officeart/2016/7/layout/BasicLinearProcessNumbered"/>
    <dgm:cxn modelId="{BD4385CD-47DC-4510-B26B-CDC1682AAEF7}" type="presParOf" srcId="{A6930C88-E749-4B18-8B16-6E8487EBE2CE}" destId="{0D46941B-1258-4141-85AD-D6EACBBFD27D}" srcOrd="0" destOrd="0" presId="urn:microsoft.com/office/officeart/2016/7/layout/BasicLinearProcessNumbered"/>
    <dgm:cxn modelId="{C0276B85-71F6-4F33-BD39-A8C7C18F51D7}" type="presParOf" srcId="{A6930C88-E749-4B18-8B16-6E8487EBE2CE}" destId="{314762D3-9100-4E3F-B21A-272FE9C649E5}" srcOrd="1" destOrd="0" presId="urn:microsoft.com/office/officeart/2016/7/layout/BasicLinearProcessNumbered"/>
    <dgm:cxn modelId="{78408815-4FF7-4D85-A3B2-66860B249C51}" type="presParOf" srcId="{A6930C88-E749-4B18-8B16-6E8487EBE2CE}" destId="{88DE4F35-DBBD-4B2A-A251-D356CF845751}" srcOrd="2" destOrd="0" presId="urn:microsoft.com/office/officeart/2016/7/layout/BasicLinearProcessNumbered"/>
    <dgm:cxn modelId="{83D67F1F-AE24-4A57-8521-C2F9A1319471}" type="presParOf" srcId="{A6930C88-E749-4B18-8B16-6E8487EBE2CE}" destId="{A1A530BB-1E0F-4E1A-9482-B88688E2CDF4}" srcOrd="3" destOrd="0" presId="urn:microsoft.com/office/officeart/2016/7/layout/BasicLinearProcessNumbered"/>
    <dgm:cxn modelId="{DE85C06F-1331-4F78-A826-D3649800D2EE}" type="presParOf" srcId="{8EA8257E-F3A4-4666-85EF-F7AAF40D4A24}" destId="{1F2468A2-9AF9-4A91-9DFF-34B9A701A7A1}" srcOrd="1" destOrd="0" presId="urn:microsoft.com/office/officeart/2016/7/layout/BasicLinearProcessNumbered"/>
    <dgm:cxn modelId="{1634AD15-3D0E-46D4-B76F-E5BEF6D76E9C}" type="presParOf" srcId="{8EA8257E-F3A4-4666-85EF-F7AAF40D4A24}" destId="{FE32CF59-5C74-470B-8619-6745A7D875F8}" srcOrd="2" destOrd="0" presId="urn:microsoft.com/office/officeart/2016/7/layout/BasicLinearProcessNumbered"/>
    <dgm:cxn modelId="{1261FD35-066F-4FAD-9AFD-94F24A67E182}" type="presParOf" srcId="{FE32CF59-5C74-470B-8619-6745A7D875F8}" destId="{9F51A236-E52A-447B-A2E3-116B9DA415C5}" srcOrd="0" destOrd="0" presId="urn:microsoft.com/office/officeart/2016/7/layout/BasicLinearProcessNumbered"/>
    <dgm:cxn modelId="{D7797B9F-E622-4ECB-8172-F740E7D2752E}" type="presParOf" srcId="{FE32CF59-5C74-470B-8619-6745A7D875F8}" destId="{885C5F11-B4D2-4240-B7B3-A2561ACBB1C4}" srcOrd="1" destOrd="0" presId="urn:microsoft.com/office/officeart/2016/7/layout/BasicLinearProcessNumbered"/>
    <dgm:cxn modelId="{FB05D782-2A23-42D9-8827-2E37010150A8}" type="presParOf" srcId="{FE32CF59-5C74-470B-8619-6745A7D875F8}" destId="{1CEAEDB4-D181-4A11-84C8-273307A0AF47}" srcOrd="2" destOrd="0" presId="urn:microsoft.com/office/officeart/2016/7/layout/BasicLinearProcessNumbered"/>
    <dgm:cxn modelId="{AC1808A6-6C34-494E-A1D1-76C950164C89}" type="presParOf" srcId="{FE32CF59-5C74-470B-8619-6745A7D875F8}" destId="{FB612631-43FA-450E-919A-CC3E10777E98}" srcOrd="3" destOrd="0" presId="urn:microsoft.com/office/officeart/2016/7/layout/BasicLinearProcessNumbered"/>
    <dgm:cxn modelId="{B7BB16A9-117A-4842-93DC-76A6F7131772}" type="presParOf" srcId="{8EA8257E-F3A4-4666-85EF-F7AAF40D4A24}" destId="{6ABA8F61-1CC3-4B98-AFC5-1A475CA4354B}" srcOrd="3" destOrd="0" presId="urn:microsoft.com/office/officeart/2016/7/layout/BasicLinearProcessNumbered"/>
    <dgm:cxn modelId="{F82BC045-407A-4F0B-86E1-01B8152CD8C1}" type="presParOf" srcId="{8EA8257E-F3A4-4666-85EF-F7AAF40D4A24}" destId="{69A16B93-6813-44E7-A840-79B225859834}" srcOrd="4" destOrd="0" presId="urn:microsoft.com/office/officeart/2016/7/layout/BasicLinearProcessNumbered"/>
    <dgm:cxn modelId="{820CA0D2-8696-474F-9EF4-377850EA99AB}" type="presParOf" srcId="{69A16B93-6813-44E7-A840-79B225859834}" destId="{3CD6147A-9BE9-451F-8D6A-833FECAA5EAB}" srcOrd="0" destOrd="0" presId="urn:microsoft.com/office/officeart/2016/7/layout/BasicLinearProcessNumbered"/>
    <dgm:cxn modelId="{C8526DE3-EAF7-43CA-84B0-D31BB28EF53E}" type="presParOf" srcId="{69A16B93-6813-44E7-A840-79B225859834}" destId="{6F1F2FD1-4678-4224-9FB1-EF19C5879A9E}" srcOrd="1" destOrd="0" presId="urn:microsoft.com/office/officeart/2016/7/layout/BasicLinearProcessNumbered"/>
    <dgm:cxn modelId="{8EAFE741-F1F7-46AF-8EC2-530A0DD17015}" type="presParOf" srcId="{69A16B93-6813-44E7-A840-79B225859834}" destId="{63723FE4-4FC1-4C6D-9080-6A4E7672BC68}" srcOrd="2" destOrd="0" presId="urn:microsoft.com/office/officeart/2016/7/layout/BasicLinearProcessNumbered"/>
    <dgm:cxn modelId="{B5D3B426-547D-4055-B4B9-0908D8CA71F6}" type="presParOf" srcId="{69A16B93-6813-44E7-A840-79B225859834}" destId="{9042184E-24CD-49DA-BE90-03A2FDF4ED3A}" srcOrd="3" destOrd="0" presId="urn:microsoft.com/office/officeart/2016/7/layout/BasicLinearProcessNumbered"/>
    <dgm:cxn modelId="{BED3A704-67BD-4659-8772-64D2AAC5F010}" type="presParOf" srcId="{8EA8257E-F3A4-4666-85EF-F7AAF40D4A24}" destId="{88786A1B-0010-4573-BCF4-B74336A53810}" srcOrd="5" destOrd="0" presId="urn:microsoft.com/office/officeart/2016/7/layout/BasicLinearProcessNumbered"/>
    <dgm:cxn modelId="{15B91FEB-0BF5-41B3-80CC-091F7FFC1125}" type="presParOf" srcId="{8EA8257E-F3A4-4666-85EF-F7AAF40D4A24}" destId="{1B91CFBF-9532-477C-814E-A446557F9FDD}" srcOrd="6" destOrd="0" presId="urn:microsoft.com/office/officeart/2016/7/layout/BasicLinearProcessNumbered"/>
    <dgm:cxn modelId="{5BA7D638-60E5-49A3-8044-44B36B54459E}" type="presParOf" srcId="{1B91CFBF-9532-477C-814E-A446557F9FDD}" destId="{427A246F-ADD4-442C-8253-0CF7D699F721}" srcOrd="0" destOrd="0" presId="urn:microsoft.com/office/officeart/2016/7/layout/BasicLinearProcessNumbered"/>
    <dgm:cxn modelId="{7433FD2B-6C27-4654-8AAA-3883523CE41D}" type="presParOf" srcId="{1B91CFBF-9532-477C-814E-A446557F9FDD}" destId="{62F3EB78-2166-4DA2-B8EA-749A85110B2B}" srcOrd="1" destOrd="0" presId="urn:microsoft.com/office/officeart/2016/7/layout/BasicLinearProcessNumbered"/>
    <dgm:cxn modelId="{4D1FC2F3-7B7F-4C5F-9F61-25EED25153A6}" type="presParOf" srcId="{1B91CFBF-9532-477C-814E-A446557F9FDD}" destId="{6603570B-A50B-4021-BD80-B1ABAE841A2C}" srcOrd="2" destOrd="0" presId="urn:microsoft.com/office/officeart/2016/7/layout/BasicLinearProcessNumbered"/>
    <dgm:cxn modelId="{B44BE84F-47D6-43F5-AFC6-D340E3CB416C}" type="presParOf" srcId="{1B91CFBF-9532-477C-814E-A446557F9FDD}" destId="{421779A5-BDBD-432F-833E-74362B88C48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3D0FA-14A0-4958-98EB-99293E4EB09A}">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4EADC-B65B-4CD7-B618-D03C9E77E7A9}">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Overcoming stress or adversity</a:t>
          </a:r>
          <a:endParaRPr lang="en-US" sz="2200" kern="1200"/>
        </a:p>
      </dsp:txBody>
      <dsp:txXfrm>
        <a:off x="0" y="531"/>
        <a:ext cx="10515600" cy="870055"/>
      </dsp:txXfrm>
    </dsp:sp>
    <dsp:sp modelId="{714E4033-C69C-49C9-97BC-BAD87B332667}">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CA797-D96D-4244-9D20-0FFC4C0725DB}">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Not a magical trait - is acquired, multidimensional and can change over time</a:t>
          </a:r>
          <a:endParaRPr lang="en-US" sz="2200" kern="1200" dirty="0"/>
        </a:p>
      </dsp:txBody>
      <dsp:txXfrm>
        <a:off x="0" y="870586"/>
        <a:ext cx="10515600" cy="870055"/>
      </dsp:txXfrm>
    </dsp:sp>
    <dsp:sp modelId="{3D01E44E-82F0-42C3-BFC7-AFBE636E5E03}">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642EE9-0D3A-44B7-A1DE-2A8AEFCDD4D6}">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Interaction of risks and protective factors at multiple levels: child, family, school, society</a:t>
          </a:r>
          <a:endParaRPr lang="en-US" sz="2200" kern="1200" dirty="0"/>
        </a:p>
      </dsp:txBody>
      <dsp:txXfrm>
        <a:off x="0" y="1740641"/>
        <a:ext cx="10515600" cy="870055"/>
      </dsp:txXfrm>
    </dsp:sp>
    <dsp:sp modelId="{9FC0F37D-B89E-4413-A2CD-DAAC2FFFA928}">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5052D-4315-40FE-94B2-50910CC36ACC}">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Can be built prior to encountering stress: e.g. though positive chances to manage stress - developing autonomy/coping skills, self belief/self liking; positive attachment experiences</a:t>
          </a:r>
          <a:endParaRPr lang="en-US" sz="2200" kern="1200" dirty="0"/>
        </a:p>
      </dsp:txBody>
      <dsp:txXfrm>
        <a:off x="0" y="2610696"/>
        <a:ext cx="10515600" cy="870055"/>
      </dsp:txXfrm>
    </dsp:sp>
    <dsp:sp modelId="{0DDC6FCE-03D2-4789-9C85-B787A4FFC93F}">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A9E64-F04D-4611-9037-7039B902DEEE}">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Can operate after exposure to stress: e.g. changing difficult situations, receiving therapeutic help, new relationships and opportunities</a:t>
          </a:r>
          <a:endParaRPr lang="en-US" sz="2200" kern="1200" dirty="0"/>
        </a:p>
      </dsp:txBody>
      <dsp:txXfrm>
        <a:off x="0" y="3480751"/>
        <a:ext cx="10515600" cy="8700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A953C-38AF-4F35-9482-84A22F953516}">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5282E1-88FD-43AE-9381-4D36AB2F4420}">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6DAA86-57C1-4A5E-BE42-4E81A920FC02}">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00100">
            <a:lnSpc>
              <a:spcPct val="100000"/>
            </a:lnSpc>
            <a:spcBef>
              <a:spcPct val="0"/>
            </a:spcBef>
            <a:spcAft>
              <a:spcPct val="35000"/>
            </a:spcAft>
            <a:buNone/>
          </a:pPr>
          <a:r>
            <a:rPr lang="en-GB" sz="1800" kern="1200" dirty="0"/>
            <a:t>Having dedicated ‘champions’ in agencies (supported by training and a ‘community of practice’)</a:t>
          </a:r>
          <a:endParaRPr lang="en-US" sz="1800" kern="1200" dirty="0"/>
        </a:p>
      </dsp:txBody>
      <dsp:txXfrm>
        <a:off x="1074268" y="4366"/>
        <a:ext cx="5170996" cy="930102"/>
      </dsp:txXfrm>
    </dsp:sp>
    <dsp:sp modelId="{1077A5DF-F60A-4A14-92C3-FCB510D2484B}">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DC1CAF-A817-4007-A6E6-89D4A5CAB3B4}">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5CE01E-3478-4B16-BB0D-5D2718367CC9}">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00100">
            <a:lnSpc>
              <a:spcPct val="100000"/>
            </a:lnSpc>
            <a:spcBef>
              <a:spcPct val="0"/>
            </a:spcBef>
            <a:spcAft>
              <a:spcPct val="35000"/>
            </a:spcAft>
            <a:buNone/>
          </a:pPr>
          <a:r>
            <a:rPr lang="en-GB" sz="1800" kern="1200" dirty="0"/>
            <a:t>Considering values and language and building in house capacity </a:t>
          </a:r>
          <a:endParaRPr lang="en-US" sz="1800" kern="1200" dirty="0"/>
        </a:p>
      </dsp:txBody>
      <dsp:txXfrm>
        <a:off x="1074268" y="1166994"/>
        <a:ext cx="5170996" cy="930102"/>
      </dsp:txXfrm>
    </dsp:sp>
    <dsp:sp modelId="{6F3CE634-E7E3-499B-A07D-AD0E3A5BD3BC}">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6C53E-30FE-4C1B-AD8E-70AA45447E05}">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579E92-6A66-4734-BD39-5E2965DC016F}">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00100">
            <a:lnSpc>
              <a:spcPct val="100000"/>
            </a:lnSpc>
            <a:spcBef>
              <a:spcPct val="0"/>
            </a:spcBef>
            <a:spcAft>
              <a:spcPct val="35000"/>
            </a:spcAft>
            <a:buNone/>
          </a:pPr>
          <a:r>
            <a:rPr lang="en-GB" sz="1800" kern="1200" dirty="0"/>
            <a:t>Building relationships/collaboration with other professionals</a:t>
          </a:r>
          <a:endParaRPr lang="en-US" sz="1800" kern="1200" dirty="0"/>
        </a:p>
      </dsp:txBody>
      <dsp:txXfrm>
        <a:off x="1074268" y="2329622"/>
        <a:ext cx="5170996" cy="930102"/>
      </dsp:txXfrm>
    </dsp:sp>
    <dsp:sp modelId="{3A758676-9B7F-42B1-A042-164F408DAAF3}">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CEE81-CD80-4F03-B8B0-59D037BEC718}">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C502B3-0C32-40A2-B002-2BD0A2CD221B}">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00100">
            <a:lnSpc>
              <a:spcPct val="100000"/>
            </a:lnSpc>
            <a:spcBef>
              <a:spcPct val="0"/>
            </a:spcBef>
            <a:spcAft>
              <a:spcPct val="35000"/>
            </a:spcAft>
            <a:buNone/>
          </a:pPr>
          <a:r>
            <a:rPr lang="en-GB" sz="1800" kern="1200" dirty="0"/>
            <a:t>Involving people with lived experience</a:t>
          </a:r>
        </a:p>
      </dsp:txBody>
      <dsp:txXfrm>
        <a:off x="1074268" y="3492250"/>
        <a:ext cx="5170996" cy="930102"/>
      </dsp:txXfrm>
    </dsp:sp>
    <dsp:sp modelId="{C94E9F8D-D53A-4398-B7EB-F392E0F9EEDF}">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89699-CE52-4415-8531-43BCED746B44}">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EFBCD-376B-46AD-AED4-8FEDED9BE8E7}">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00100">
            <a:lnSpc>
              <a:spcPct val="100000"/>
            </a:lnSpc>
            <a:spcBef>
              <a:spcPct val="0"/>
            </a:spcBef>
            <a:spcAft>
              <a:spcPct val="35000"/>
            </a:spcAft>
            <a:buNone/>
          </a:pPr>
          <a:r>
            <a:rPr lang="en-GB" sz="1800" kern="1200"/>
            <a:t>Setting concrete, measurable goals</a:t>
          </a:r>
        </a:p>
      </dsp:txBody>
      <dsp:txXfrm>
        <a:off x="1074268" y="4654878"/>
        <a:ext cx="5170996" cy="9301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C5ACA-94D8-4045-A747-C324B0132CA0}">
      <dsp:nvSpPr>
        <dsp:cNvPr id="0" name=""/>
        <dsp:cNvSpPr/>
      </dsp:nvSpPr>
      <dsp:spPr>
        <a:xfrm>
          <a:off x="0" y="14413"/>
          <a:ext cx="6245265"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Messaging and language at all stages</a:t>
          </a:r>
        </a:p>
      </dsp:txBody>
      <dsp:txXfrm>
        <a:off x="42663" y="57076"/>
        <a:ext cx="6159939" cy="788627"/>
      </dsp:txXfrm>
    </dsp:sp>
    <dsp:sp modelId="{3BEADC31-18DA-45D8-AA1B-AEE05A13DE17}">
      <dsp:nvSpPr>
        <dsp:cNvPr id="0" name=""/>
        <dsp:cNvSpPr/>
      </dsp:nvSpPr>
      <dsp:spPr>
        <a:xfrm>
          <a:off x="0" y="951726"/>
          <a:ext cx="6245265" cy="8739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Clear expectations</a:t>
          </a:r>
        </a:p>
      </dsp:txBody>
      <dsp:txXfrm>
        <a:off x="42663" y="994389"/>
        <a:ext cx="6159939" cy="788627"/>
      </dsp:txXfrm>
    </dsp:sp>
    <dsp:sp modelId="{BFFE7706-B4A5-4AD3-8641-62C5E6A414C1}">
      <dsp:nvSpPr>
        <dsp:cNvPr id="0" name=""/>
        <dsp:cNvSpPr/>
      </dsp:nvSpPr>
      <dsp:spPr>
        <a:xfrm>
          <a:off x="0" y="1889040"/>
          <a:ext cx="6245265" cy="8739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Enable people to air feelings and anxieties</a:t>
          </a:r>
          <a:endParaRPr lang="en-US" sz="2200" kern="1200" dirty="0"/>
        </a:p>
      </dsp:txBody>
      <dsp:txXfrm>
        <a:off x="42663" y="1931703"/>
        <a:ext cx="6159939" cy="788627"/>
      </dsp:txXfrm>
    </dsp:sp>
    <dsp:sp modelId="{322E843A-6B09-4091-AA63-B2307B5A2112}">
      <dsp:nvSpPr>
        <dsp:cNvPr id="0" name=""/>
        <dsp:cNvSpPr/>
      </dsp:nvSpPr>
      <dsp:spPr>
        <a:xfrm>
          <a:off x="0" y="2826353"/>
          <a:ext cx="6245265" cy="8739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Discuss how openness can create a secure base with child</a:t>
          </a:r>
        </a:p>
      </dsp:txBody>
      <dsp:txXfrm>
        <a:off x="42663" y="2869016"/>
        <a:ext cx="6159939" cy="788627"/>
      </dsp:txXfrm>
    </dsp:sp>
    <dsp:sp modelId="{A4DFE2CC-4822-4FF5-BA55-8ACE1EC20164}">
      <dsp:nvSpPr>
        <dsp:cNvPr id="0" name=""/>
        <dsp:cNvSpPr/>
      </dsp:nvSpPr>
      <dsp:spPr>
        <a:xfrm>
          <a:off x="0" y="3763666"/>
          <a:ext cx="6245265" cy="8739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Input from people with lived experience</a:t>
          </a:r>
          <a:endParaRPr lang="en-US" sz="2200" kern="1200" dirty="0"/>
        </a:p>
      </dsp:txBody>
      <dsp:txXfrm>
        <a:off x="42663" y="3806329"/>
        <a:ext cx="6159939" cy="788627"/>
      </dsp:txXfrm>
    </dsp:sp>
    <dsp:sp modelId="{7C0B6539-1781-4353-B1B6-ABE62EB992D5}">
      <dsp:nvSpPr>
        <dsp:cNvPr id="0" name=""/>
        <dsp:cNvSpPr/>
      </dsp:nvSpPr>
      <dsp:spPr>
        <a:xfrm>
          <a:off x="0" y="4700980"/>
          <a:ext cx="6245265"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Podcasts, books, websites, research briefings </a:t>
          </a:r>
          <a:r>
            <a:rPr lang="en-US" sz="2200" kern="1200" dirty="0" err="1"/>
            <a:t>etc</a:t>
          </a:r>
          <a:endParaRPr lang="en-US" sz="2200" kern="1200" dirty="0"/>
        </a:p>
      </dsp:txBody>
      <dsp:txXfrm>
        <a:off x="42663" y="4743643"/>
        <a:ext cx="6159939" cy="7886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445A4-3BBD-4CE7-A9D6-32515F3A65DB}">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Adoption worker getting involved at early stage</a:t>
          </a:r>
          <a:endParaRPr lang="en-US" sz="3000" kern="1200" dirty="0"/>
        </a:p>
      </dsp:txBody>
      <dsp:txXfrm>
        <a:off x="0" y="39687"/>
        <a:ext cx="3286125" cy="1971675"/>
      </dsp:txXfrm>
    </dsp:sp>
    <dsp:sp modelId="{3D94457C-1CF4-4A69-B17A-C9DDE563B1E0}">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Ensuring all options are explored and rationale for plans is clear</a:t>
          </a:r>
          <a:endParaRPr lang="en-US" sz="3000" kern="1200" dirty="0"/>
        </a:p>
      </dsp:txBody>
      <dsp:txXfrm>
        <a:off x="3614737" y="39687"/>
        <a:ext cx="3286125" cy="1971675"/>
      </dsp:txXfrm>
    </dsp:sp>
    <dsp:sp modelId="{E81E6219-32DD-452D-BA35-E1DC60BD4F2C}">
      <dsp:nvSpPr>
        <dsp:cNvPr id="0" name=""/>
        <dsp:cNvSpPr/>
      </dsp:nvSpPr>
      <dsp:spPr>
        <a:xfrm>
          <a:off x="7229475" y="2996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Using contact planning tools</a:t>
          </a:r>
          <a:endParaRPr lang="en-US" sz="3000" kern="1200" dirty="0"/>
        </a:p>
      </dsp:txBody>
      <dsp:txXfrm>
        <a:off x="7229475" y="29967"/>
        <a:ext cx="3286125" cy="1971675"/>
      </dsp:txXfrm>
    </dsp:sp>
    <dsp:sp modelId="{219F28FC-AEDA-458C-928A-8AC9EC455846}">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Questioning ‘risk’</a:t>
          </a:r>
          <a:endParaRPr lang="en-US" sz="3000" kern="1200" dirty="0"/>
        </a:p>
      </dsp:txBody>
      <dsp:txXfrm>
        <a:off x="0" y="2339975"/>
        <a:ext cx="3286125" cy="1971675"/>
      </dsp:txXfrm>
    </dsp:sp>
    <dsp:sp modelId="{7B445AC4-D5AA-4AB2-9CA7-7F261476BC17}">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Consider all available options, including digital</a:t>
          </a:r>
          <a:endParaRPr lang="en-US" sz="3000" kern="1200" dirty="0"/>
        </a:p>
      </dsp:txBody>
      <dsp:txXfrm>
        <a:off x="3614737" y="2339975"/>
        <a:ext cx="3286125" cy="1971675"/>
      </dsp:txXfrm>
    </dsp:sp>
    <dsp:sp modelId="{8DDB62F3-B255-401B-AE6F-B359458027E1}">
      <dsp:nvSpPr>
        <dsp:cNvPr id="0" name=""/>
        <dsp:cNvSpPr/>
      </dsp:nvSpPr>
      <dsp:spPr>
        <a:xfrm>
          <a:off x="3614737" y="2332206"/>
          <a:ext cx="3286125" cy="197167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Positive search for the right adopters at matching stage</a:t>
          </a:r>
        </a:p>
      </dsp:txBody>
      <dsp:txXfrm>
        <a:off x="3614737" y="2332206"/>
        <a:ext cx="3286125" cy="1971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02ECF-1C53-4DC5-8CF4-19D8BC8A3A83}">
      <dsp:nvSpPr>
        <dsp:cNvPr id="0" name=""/>
        <dsp:cNvSpPr/>
      </dsp:nvSpPr>
      <dsp:spPr>
        <a:xfrm>
          <a:off x="0" y="695895"/>
          <a:ext cx="2097985" cy="12587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Initial meetings</a:t>
          </a:r>
          <a:endParaRPr lang="en-US" sz="1900" kern="1200" dirty="0"/>
        </a:p>
      </dsp:txBody>
      <dsp:txXfrm>
        <a:off x="0" y="695895"/>
        <a:ext cx="2097985" cy="1258791"/>
      </dsp:txXfrm>
    </dsp:sp>
    <dsp:sp modelId="{14C1FB12-9183-4642-9748-84ED7A11CFEC}">
      <dsp:nvSpPr>
        <dsp:cNvPr id="0" name=""/>
        <dsp:cNvSpPr/>
      </dsp:nvSpPr>
      <dsp:spPr>
        <a:xfrm>
          <a:off x="2307783" y="695895"/>
          <a:ext cx="2097985" cy="12587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Independent birth parent support services</a:t>
          </a:r>
          <a:endParaRPr lang="en-US" sz="1900" kern="1200" dirty="0"/>
        </a:p>
      </dsp:txBody>
      <dsp:txXfrm>
        <a:off x="2307783" y="695895"/>
        <a:ext cx="2097985" cy="1258791"/>
      </dsp:txXfrm>
    </dsp:sp>
    <dsp:sp modelId="{7FA80790-90C2-4538-B720-06CC248CAD6A}">
      <dsp:nvSpPr>
        <dsp:cNvPr id="0" name=""/>
        <dsp:cNvSpPr/>
      </dsp:nvSpPr>
      <dsp:spPr>
        <a:xfrm>
          <a:off x="4615567" y="695895"/>
          <a:ext cx="2097985" cy="12587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Facilitate vs supervise family meetings</a:t>
          </a:r>
          <a:endParaRPr lang="en-US" sz="1900" kern="1200" dirty="0"/>
        </a:p>
      </dsp:txBody>
      <dsp:txXfrm>
        <a:off x="4615567" y="695895"/>
        <a:ext cx="2097985" cy="1258791"/>
      </dsp:txXfrm>
    </dsp:sp>
    <dsp:sp modelId="{372132A1-730A-47FF-A169-113FCB9CD405}">
      <dsp:nvSpPr>
        <dsp:cNvPr id="0" name=""/>
        <dsp:cNvSpPr/>
      </dsp:nvSpPr>
      <dsp:spPr>
        <a:xfrm>
          <a:off x="0" y="2164485"/>
          <a:ext cx="2097985" cy="12587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Supporting adopters’ conversations with child/teenager</a:t>
          </a:r>
        </a:p>
      </dsp:txBody>
      <dsp:txXfrm>
        <a:off x="0" y="2164485"/>
        <a:ext cx="2097985" cy="1258791"/>
      </dsp:txXfrm>
    </dsp:sp>
    <dsp:sp modelId="{F60F7501-DF05-4E58-B08E-487212E7859E}">
      <dsp:nvSpPr>
        <dsp:cNvPr id="0" name=""/>
        <dsp:cNvSpPr/>
      </dsp:nvSpPr>
      <dsp:spPr>
        <a:xfrm>
          <a:off x="2307783" y="2164485"/>
          <a:ext cx="2097985" cy="12587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Named person or service for contact support</a:t>
          </a:r>
        </a:p>
      </dsp:txBody>
      <dsp:txXfrm>
        <a:off x="2307783" y="2164485"/>
        <a:ext cx="2097985" cy="1258791"/>
      </dsp:txXfrm>
    </dsp:sp>
    <dsp:sp modelId="{536155E1-AEC9-4FF4-B08A-102DE30E393B}">
      <dsp:nvSpPr>
        <dsp:cNvPr id="0" name=""/>
        <dsp:cNvSpPr/>
      </dsp:nvSpPr>
      <dsp:spPr>
        <a:xfrm>
          <a:off x="4615567" y="2164485"/>
          <a:ext cx="2097985" cy="12587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Offer review at key stages</a:t>
          </a:r>
        </a:p>
      </dsp:txBody>
      <dsp:txXfrm>
        <a:off x="4615567" y="2164485"/>
        <a:ext cx="2097985" cy="12587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07FC0-3C8A-464E-B1D6-9B98651CDD07}">
      <dsp:nvSpPr>
        <dsp:cNvPr id="0" name=""/>
        <dsp:cNvSpPr/>
      </dsp:nvSpPr>
      <dsp:spPr>
        <a:xfrm>
          <a:off x="562927" y="78820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4D0D7-ED93-458B-A2E7-24A6A1B7A6FE}">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BE44BC-4503-4ECE-B95C-6A5416B88443}">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Thank you for listening</a:t>
          </a:r>
          <a:endParaRPr lang="en-US" sz="2300" kern="1200"/>
        </a:p>
      </dsp:txBody>
      <dsp:txXfrm>
        <a:off x="100682" y="2684598"/>
        <a:ext cx="2370489" cy="720000"/>
      </dsp:txXfrm>
    </dsp:sp>
    <dsp:sp modelId="{3D5103DC-3DF7-41D4-B552-012D50C65410}">
      <dsp:nvSpPr>
        <dsp:cNvPr id="0" name=""/>
        <dsp:cNvSpPr/>
      </dsp:nvSpPr>
      <dsp:spPr>
        <a:xfrm>
          <a:off x="3348252" y="78820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C57D2-BE3C-44B1-8DBB-445BC0DBC52F}">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CC8EF7-D0B8-4D43-B45D-BD7FC0E94DE0}">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Questions</a:t>
          </a:r>
          <a:endParaRPr lang="en-US" sz="2300" kern="1200"/>
        </a:p>
      </dsp:txBody>
      <dsp:txXfrm>
        <a:off x="2886007" y="2684598"/>
        <a:ext cx="2370489" cy="720000"/>
      </dsp:txXfrm>
    </dsp:sp>
    <dsp:sp modelId="{D4E665EE-B46B-4AE4-AEB8-5C27B1F5704E}">
      <dsp:nvSpPr>
        <dsp:cNvPr id="0" name=""/>
        <dsp:cNvSpPr/>
      </dsp:nvSpPr>
      <dsp:spPr>
        <a:xfrm>
          <a:off x="6133577" y="78820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B3B00-2387-4AEE-9F70-68E6FEB8FA99}">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CC792D-ED5E-440C-A50D-F46A11BA6DCA}">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Comments</a:t>
          </a:r>
          <a:endParaRPr lang="en-US" sz="2300" kern="1200"/>
        </a:p>
      </dsp:txBody>
      <dsp:txXfrm>
        <a:off x="5671332" y="2684598"/>
        <a:ext cx="2370489" cy="720000"/>
      </dsp:txXfrm>
    </dsp:sp>
    <dsp:sp modelId="{9575A531-9D4C-4BEB-8EC6-B6DD41B7D8FA}">
      <dsp:nvSpPr>
        <dsp:cNvPr id="0" name=""/>
        <dsp:cNvSpPr/>
      </dsp:nvSpPr>
      <dsp:spPr>
        <a:xfrm>
          <a:off x="8918902" y="78820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EF17C-0AD1-47C4-A582-46EC9368AD14}">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BC56A3-5934-451E-BD96-05E8D63B6701}">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e.neil@uea.ac.uk</a:t>
          </a:r>
          <a:endParaRPr lang="en-US" sz="2300" kern="1200"/>
        </a:p>
      </dsp:txBody>
      <dsp:txXfrm>
        <a:off x="8456657" y="2684598"/>
        <a:ext cx="237048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43A60-973A-4F79-9BAA-60A1CFBEF308}">
      <dsp:nvSpPr>
        <dsp:cNvPr id="0" name=""/>
        <dsp:cNvSpPr/>
      </dsp:nvSpPr>
      <dsp:spPr>
        <a:xfrm>
          <a:off x="0" y="42473"/>
          <a:ext cx="6245265" cy="175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a:t>The number of risks is important</a:t>
          </a:r>
          <a:endParaRPr lang="en-US" sz="4400" kern="1200"/>
        </a:p>
      </dsp:txBody>
      <dsp:txXfrm>
        <a:off x="85444" y="127917"/>
        <a:ext cx="6074377" cy="1579432"/>
      </dsp:txXfrm>
    </dsp:sp>
    <dsp:sp modelId="{8FEBC85C-854B-4F7C-9DF1-5E570BE0E1D6}">
      <dsp:nvSpPr>
        <dsp:cNvPr id="0" name=""/>
        <dsp:cNvSpPr/>
      </dsp:nvSpPr>
      <dsp:spPr>
        <a:xfrm>
          <a:off x="0" y="1919513"/>
          <a:ext cx="6245265" cy="1750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a:t>Risk rarely occur in isolation</a:t>
          </a:r>
          <a:endParaRPr lang="en-US" sz="4400" kern="1200"/>
        </a:p>
      </dsp:txBody>
      <dsp:txXfrm>
        <a:off x="85444" y="2004957"/>
        <a:ext cx="6074377" cy="1579432"/>
      </dsp:txXfrm>
    </dsp:sp>
    <dsp:sp modelId="{B11C84CA-F211-4D7E-AC4F-2521D44DF644}">
      <dsp:nvSpPr>
        <dsp:cNvPr id="0" name=""/>
        <dsp:cNvSpPr/>
      </dsp:nvSpPr>
      <dsp:spPr>
        <a:xfrm>
          <a:off x="0" y="3796553"/>
          <a:ext cx="6245265" cy="1750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a:t>Some risks are socially constructed</a:t>
          </a:r>
          <a:endParaRPr lang="en-US" sz="4400" kern="1200"/>
        </a:p>
      </dsp:txBody>
      <dsp:txXfrm>
        <a:off x="85444" y="3881997"/>
        <a:ext cx="6074377" cy="1579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C05F6-246A-49A2-BA06-14DE01517400}">
      <dsp:nvSpPr>
        <dsp:cNvPr id="0" name=""/>
        <dsp:cNvSpPr/>
      </dsp:nvSpPr>
      <dsp:spPr>
        <a:xfrm>
          <a:off x="0" y="453153"/>
          <a:ext cx="658926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Stability, love, understanding</a:t>
          </a:r>
          <a:endParaRPr lang="en-US" sz="3300" kern="1200"/>
        </a:p>
      </dsp:txBody>
      <dsp:txXfrm>
        <a:off x="38638" y="491791"/>
        <a:ext cx="6511984" cy="714229"/>
      </dsp:txXfrm>
    </dsp:sp>
    <dsp:sp modelId="{9F5D5B52-0BA4-4496-A91F-4A08A1F6AAEE}">
      <dsp:nvSpPr>
        <dsp:cNvPr id="0" name=""/>
        <dsp:cNvSpPr/>
      </dsp:nvSpPr>
      <dsp:spPr>
        <a:xfrm>
          <a:off x="0" y="1339698"/>
          <a:ext cx="6589260" cy="79150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Fighting to get help for children</a:t>
          </a:r>
          <a:endParaRPr lang="en-US" sz="3300" kern="1200"/>
        </a:p>
      </dsp:txBody>
      <dsp:txXfrm>
        <a:off x="38638" y="1378336"/>
        <a:ext cx="6511984" cy="714229"/>
      </dsp:txXfrm>
    </dsp:sp>
    <dsp:sp modelId="{D9E167B2-BB71-4A75-B9FF-413DA095F53A}">
      <dsp:nvSpPr>
        <dsp:cNvPr id="0" name=""/>
        <dsp:cNvSpPr/>
      </dsp:nvSpPr>
      <dsp:spPr>
        <a:xfrm>
          <a:off x="0" y="2226244"/>
          <a:ext cx="6589260" cy="7915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Promoting birth family connections</a:t>
          </a:r>
          <a:endParaRPr lang="en-US" sz="3300" kern="1200" dirty="0"/>
        </a:p>
      </dsp:txBody>
      <dsp:txXfrm>
        <a:off x="38638" y="2264882"/>
        <a:ext cx="6511984" cy="714229"/>
      </dsp:txXfrm>
    </dsp:sp>
    <dsp:sp modelId="{F35E0C3A-32EE-4F99-AD82-7BD4A6DD819B}">
      <dsp:nvSpPr>
        <dsp:cNvPr id="0" name=""/>
        <dsp:cNvSpPr/>
      </dsp:nvSpPr>
      <dsp:spPr>
        <a:xfrm>
          <a:off x="0" y="3112789"/>
          <a:ext cx="6589260" cy="79150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Accepting adoptee for who they are</a:t>
          </a:r>
        </a:p>
      </dsp:txBody>
      <dsp:txXfrm>
        <a:off x="38638" y="3151427"/>
        <a:ext cx="6511984" cy="714229"/>
      </dsp:txXfrm>
    </dsp:sp>
    <dsp:sp modelId="{A06BA865-98CA-467A-8589-E9A2174193D2}">
      <dsp:nvSpPr>
        <dsp:cNvPr id="0" name=""/>
        <dsp:cNvSpPr/>
      </dsp:nvSpPr>
      <dsp:spPr>
        <a:xfrm>
          <a:off x="0" y="3999334"/>
          <a:ext cx="6589260"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Sticking by them “no matter what”</a:t>
          </a:r>
          <a:endParaRPr lang="en-US" sz="3300" kern="1200" dirty="0"/>
        </a:p>
      </dsp:txBody>
      <dsp:txXfrm>
        <a:off x="38638" y="4037972"/>
        <a:ext cx="6511984" cy="714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0F1EE-A350-43F6-89F0-285D70C48291}">
      <dsp:nvSpPr>
        <dsp:cNvPr id="0" name=""/>
        <dsp:cNvSpPr/>
      </dsp:nvSpPr>
      <dsp:spPr>
        <a:xfrm>
          <a:off x="0" y="62993"/>
          <a:ext cx="6245265" cy="1759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Online questionnaire for adoptive parents of children aged 0-17: open and closed questions (N=319)</a:t>
          </a:r>
          <a:endParaRPr lang="en-US" sz="3200" kern="1200" dirty="0"/>
        </a:p>
      </dsp:txBody>
      <dsp:txXfrm>
        <a:off x="85900" y="148893"/>
        <a:ext cx="6073465" cy="1587880"/>
      </dsp:txXfrm>
    </dsp:sp>
    <dsp:sp modelId="{83AC36AF-1C8F-4A51-9050-69D448713912}">
      <dsp:nvSpPr>
        <dsp:cNvPr id="0" name=""/>
        <dsp:cNvSpPr/>
      </dsp:nvSpPr>
      <dsp:spPr>
        <a:xfrm>
          <a:off x="0" y="1914833"/>
          <a:ext cx="6245265" cy="1759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Data about children’s backgrounds, adopters’ experiences, contact and moves from foster care</a:t>
          </a:r>
          <a:endParaRPr lang="en-US" sz="3200" kern="1200"/>
        </a:p>
      </dsp:txBody>
      <dsp:txXfrm>
        <a:off x="85900" y="2000733"/>
        <a:ext cx="6073465" cy="1587880"/>
      </dsp:txXfrm>
    </dsp:sp>
    <dsp:sp modelId="{9ACCAAF2-40E4-4013-BF29-A1D3AEAB4D54}">
      <dsp:nvSpPr>
        <dsp:cNvPr id="0" name=""/>
        <dsp:cNvSpPr/>
      </dsp:nvSpPr>
      <dsp:spPr>
        <a:xfrm>
          <a:off x="0" y="3766673"/>
          <a:ext cx="6245265" cy="1759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Overall ratings of adoption, and child’s progress in different areas – developmental measures</a:t>
          </a:r>
          <a:endParaRPr lang="en-US" sz="3200" kern="1200"/>
        </a:p>
      </dsp:txBody>
      <dsp:txXfrm>
        <a:off x="85900" y="3852573"/>
        <a:ext cx="6073465" cy="1587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3DC9B-22A1-4B84-A9C4-A8CB301C59CD}">
      <dsp:nvSpPr>
        <dsp:cNvPr id="0" name=""/>
        <dsp:cNvSpPr/>
      </dsp:nvSpPr>
      <dsp:spPr>
        <a:xfrm>
          <a:off x="0" y="53046"/>
          <a:ext cx="4614759" cy="6955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Poorer outcomes related to:</a:t>
          </a:r>
          <a:endParaRPr lang="en-US" sz="2900" kern="1200"/>
        </a:p>
      </dsp:txBody>
      <dsp:txXfrm>
        <a:off x="33955" y="87001"/>
        <a:ext cx="4546849" cy="627655"/>
      </dsp:txXfrm>
    </dsp:sp>
    <dsp:sp modelId="{6505FC09-A9C4-4BE5-9D9E-ECB7E805B766}">
      <dsp:nvSpPr>
        <dsp:cNvPr id="0" name=""/>
        <dsp:cNvSpPr/>
      </dsp:nvSpPr>
      <dsp:spPr>
        <a:xfrm>
          <a:off x="0" y="748611"/>
          <a:ext cx="4614759" cy="336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1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kern="1200"/>
            <a:t>Maltreatment index</a:t>
          </a:r>
          <a:endParaRPr lang="en-US" sz="2300" kern="1200"/>
        </a:p>
        <a:p>
          <a:pPr marL="228600" lvl="1" indent="-228600" algn="l" defTabSz="1022350">
            <a:lnSpc>
              <a:spcPct val="90000"/>
            </a:lnSpc>
            <a:spcBef>
              <a:spcPct val="0"/>
            </a:spcBef>
            <a:spcAft>
              <a:spcPct val="20000"/>
            </a:spcAft>
            <a:buChar char="•"/>
          </a:pPr>
          <a:r>
            <a:rPr lang="en-GB" sz="2300" kern="1200" dirty="0"/>
            <a:t>More than 12 months in foster care (not with adopters)</a:t>
          </a:r>
          <a:endParaRPr lang="en-US" sz="2300" kern="1200" dirty="0"/>
        </a:p>
        <a:p>
          <a:pPr marL="228600" lvl="1" indent="-228600" algn="l" defTabSz="1022350">
            <a:lnSpc>
              <a:spcPct val="90000"/>
            </a:lnSpc>
            <a:spcBef>
              <a:spcPct val="0"/>
            </a:spcBef>
            <a:spcAft>
              <a:spcPct val="20000"/>
            </a:spcAft>
            <a:buChar char="•"/>
          </a:pPr>
          <a:r>
            <a:rPr lang="en-GB" sz="2300" kern="1200" dirty="0"/>
            <a:t>More than 1 foster home</a:t>
          </a:r>
          <a:endParaRPr lang="en-US" sz="2300" kern="1200" dirty="0"/>
        </a:p>
        <a:p>
          <a:pPr marL="228600" lvl="1" indent="-228600" algn="l" defTabSz="1022350">
            <a:lnSpc>
              <a:spcPct val="90000"/>
            </a:lnSpc>
            <a:spcBef>
              <a:spcPct val="0"/>
            </a:spcBef>
            <a:spcAft>
              <a:spcPct val="20000"/>
            </a:spcAft>
            <a:buChar char="•"/>
          </a:pPr>
          <a:r>
            <a:rPr lang="en-GB" sz="2300" kern="1200"/>
            <a:t>Children distressed on moving from foster care</a:t>
          </a:r>
          <a:endParaRPr lang="en-US" sz="2300" kern="1200"/>
        </a:p>
        <a:p>
          <a:pPr marL="228600" lvl="1" indent="-228600" algn="l" defTabSz="1022350">
            <a:lnSpc>
              <a:spcPct val="90000"/>
            </a:lnSpc>
            <a:spcBef>
              <a:spcPct val="0"/>
            </a:spcBef>
            <a:spcAft>
              <a:spcPct val="20000"/>
            </a:spcAft>
            <a:buChar char="•"/>
          </a:pPr>
          <a:r>
            <a:rPr lang="en-GB" sz="2300" kern="1200"/>
            <a:t>Exposure to drugs/alcohol in utero</a:t>
          </a:r>
          <a:endParaRPr lang="en-US" sz="2300" kern="1200"/>
        </a:p>
        <a:p>
          <a:pPr marL="228600" lvl="1" indent="-228600" algn="l" defTabSz="1022350">
            <a:lnSpc>
              <a:spcPct val="90000"/>
            </a:lnSpc>
            <a:spcBef>
              <a:spcPct val="0"/>
            </a:spcBef>
            <a:spcAft>
              <a:spcPct val="20000"/>
            </a:spcAft>
            <a:buChar char="•"/>
          </a:pPr>
          <a:r>
            <a:rPr lang="en-GB" sz="2300" kern="1200"/>
            <a:t>Parent/s with learning disability</a:t>
          </a:r>
          <a:endParaRPr lang="en-US" sz="2300" kern="1200"/>
        </a:p>
      </dsp:txBody>
      <dsp:txXfrm>
        <a:off x="0" y="748611"/>
        <a:ext cx="4614759" cy="3361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6FF45-4996-4BD9-A3A5-120D14D275BB}">
      <dsp:nvSpPr>
        <dsp:cNvPr id="0" name=""/>
        <dsp:cNvSpPr/>
      </dsp:nvSpPr>
      <dsp:spPr>
        <a:xfrm>
          <a:off x="918418" y="1572"/>
          <a:ext cx="3344763" cy="2006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i="1" kern="1200"/>
            <a:t>Fostering for adoption</a:t>
          </a:r>
          <a:endParaRPr lang="en-GB" sz="4600" kern="1200"/>
        </a:p>
      </dsp:txBody>
      <dsp:txXfrm>
        <a:off x="918418" y="1572"/>
        <a:ext cx="3344763" cy="2006857"/>
      </dsp:txXfrm>
    </dsp:sp>
    <dsp:sp modelId="{F5EEFB89-2120-40A1-90BE-0EC9B0531CF3}">
      <dsp:nvSpPr>
        <dsp:cNvPr id="0" name=""/>
        <dsp:cNvSpPr/>
      </dsp:nvSpPr>
      <dsp:spPr>
        <a:xfrm>
          <a:off x="918418" y="2342907"/>
          <a:ext cx="3344763" cy="2006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i="1" kern="1200"/>
            <a:t>Concurrent planning</a:t>
          </a:r>
          <a:endParaRPr lang="en-GB" sz="4600" kern="1200"/>
        </a:p>
      </dsp:txBody>
      <dsp:txXfrm>
        <a:off x="918418" y="2342907"/>
        <a:ext cx="3344763" cy="20068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314EB-71E2-42DA-A375-12728C957700}">
      <dsp:nvSpPr>
        <dsp:cNvPr id="0" name=""/>
        <dsp:cNvSpPr/>
      </dsp:nvSpPr>
      <dsp:spPr>
        <a:xfrm>
          <a:off x="0" y="33146"/>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Adopters: an emotional journeys marked by uncertainty – but most feel like the child’s parent prior to placement order/adoption </a:t>
          </a:r>
          <a:r>
            <a:rPr lang="en-GB" sz="2500" kern="1200" dirty="0">
              <a:hlinkClick xmlns:r="http://schemas.openxmlformats.org/officeDocument/2006/relationships" r:id="rId1"/>
            </a:rPr>
            <a:t>(Brown &amp; Mason, 2021)</a:t>
          </a:r>
          <a:endParaRPr lang="en-US" sz="2500" kern="1200" dirty="0"/>
        </a:p>
      </dsp:txBody>
      <dsp:txXfrm>
        <a:off x="48547" y="81693"/>
        <a:ext cx="10418506" cy="897406"/>
      </dsp:txXfrm>
    </dsp:sp>
    <dsp:sp modelId="{EFA4BBEE-8ED7-48BE-8A73-DDB40D6AED02}">
      <dsp:nvSpPr>
        <dsp:cNvPr id="0" name=""/>
        <dsp:cNvSpPr/>
      </dsp:nvSpPr>
      <dsp:spPr>
        <a:xfrm>
          <a:off x="0" y="1099647"/>
          <a:ext cx="10515600" cy="9945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How family time is different in EP:</a:t>
          </a:r>
          <a:endParaRPr lang="en-US" sz="2500" kern="1200"/>
        </a:p>
      </dsp:txBody>
      <dsp:txXfrm>
        <a:off x="48547" y="1148194"/>
        <a:ext cx="10418506" cy="897406"/>
      </dsp:txXfrm>
    </dsp:sp>
    <dsp:sp modelId="{6B20C3E4-2610-4FAB-B48D-6D2EEF201071}">
      <dsp:nvSpPr>
        <dsp:cNvPr id="0" name=""/>
        <dsp:cNvSpPr/>
      </dsp:nvSpPr>
      <dsp:spPr>
        <a:xfrm>
          <a:off x="0" y="2094147"/>
          <a:ext cx="10515600" cy="222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EP does not feel like foster care or adoption. </a:t>
          </a:r>
        </a:p>
        <a:p>
          <a:pPr marL="228600" lvl="1" indent="-228600" algn="l" defTabSz="889000">
            <a:lnSpc>
              <a:spcPct val="90000"/>
            </a:lnSpc>
            <a:spcBef>
              <a:spcPct val="0"/>
            </a:spcBef>
            <a:spcAft>
              <a:spcPct val="20000"/>
            </a:spcAft>
            <a:buChar char="•"/>
          </a:pPr>
          <a:r>
            <a:rPr lang="en-US" sz="2000" kern="1200"/>
            <a:t>Parents and carers may experience ‘disenfranchised parenting’ (Copson, 2024), where both feel like the child’s parents but neither are able to fully claim to be a parent. </a:t>
          </a:r>
        </a:p>
        <a:p>
          <a:pPr marL="228600" lvl="1" indent="-228600" algn="l" defTabSz="889000">
            <a:lnSpc>
              <a:spcPct val="90000"/>
            </a:lnSpc>
            <a:spcBef>
              <a:spcPct val="0"/>
            </a:spcBef>
            <a:spcAft>
              <a:spcPct val="20000"/>
            </a:spcAft>
            <a:buChar char="•"/>
          </a:pPr>
          <a:r>
            <a:rPr lang="en-US" sz="2000" kern="1200" dirty="0"/>
            <a:t>The challenges in parental identity can cause friction at family time - relationships between parents and carers in EP need considerable support</a:t>
          </a:r>
        </a:p>
        <a:p>
          <a:pPr marL="228600" lvl="1" indent="-228600" algn="l" defTabSz="889000">
            <a:lnSpc>
              <a:spcPct val="90000"/>
            </a:lnSpc>
            <a:spcBef>
              <a:spcPct val="0"/>
            </a:spcBef>
            <a:spcAft>
              <a:spcPct val="20000"/>
            </a:spcAft>
            <a:buChar char="•"/>
          </a:pPr>
          <a:r>
            <a:rPr lang="en-US" sz="2000" kern="1200" dirty="0"/>
            <a:t>Good early relationships established lead to great opportunities to maintain relationships in the longer term</a:t>
          </a:r>
        </a:p>
      </dsp:txBody>
      <dsp:txXfrm>
        <a:off x="0" y="2094147"/>
        <a:ext cx="10515600" cy="2225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F1234-48A4-45E0-B363-496B42D84C31}">
      <dsp:nvSpPr>
        <dsp:cNvPr id="0" name=""/>
        <dsp:cNvSpPr/>
      </dsp:nvSpPr>
      <dsp:spPr>
        <a:xfrm>
          <a:off x="41673" y="1714"/>
          <a:ext cx="2500404" cy="15002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Contact planning is formulaic</a:t>
          </a:r>
          <a:endParaRPr lang="en-US" sz="1800" kern="1200"/>
        </a:p>
      </dsp:txBody>
      <dsp:txXfrm>
        <a:off x="41673" y="1714"/>
        <a:ext cx="2500404" cy="1500242"/>
      </dsp:txXfrm>
    </dsp:sp>
    <dsp:sp modelId="{A6A9DF59-B54A-4458-B99B-4F38DAFE9E57}">
      <dsp:nvSpPr>
        <dsp:cNvPr id="0" name=""/>
        <dsp:cNvSpPr/>
      </dsp:nvSpPr>
      <dsp:spPr>
        <a:xfrm>
          <a:off x="2792118" y="1714"/>
          <a:ext cx="2500404" cy="15002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Direct contact is often cut off: </a:t>
          </a:r>
          <a:r>
            <a:rPr lang="en-GB" sz="1800" i="1" kern="1200"/>
            <a:t>unnecessary loss</a:t>
          </a:r>
          <a:endParaRPr lang="en-US" sz="1800" kern="1200"/>
        </a:p>
      </dsp:txBody>
      <dsp:txXfrm>
        <a:off x="2792118" y="1714"/>
        <a:ext cx="2500404" cy="1500242"/>
      </dsp:txXfrm>
    </dsp:sp>
    <dsp:sp modelId="{1345DF51-3769-42CB-8221-061CB2A3CBEA}">
      <dsp:nvSpPr>
        <dsp:cNvPr id="0" name=""/>
        <dsp:cNvSpPr/>
      </dsp:nvSpPr>
      <dsp:spPr>
        <a:xfrm>
          <a:off x="41673" y="1751997"/>
          <a:ext cx="2500404" cy="15002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Direct contact can feel unsafe or not </a:t>
          </a:r>
          <a:r>
            <a:rPr lang="en-GB" sz="1800" i="1" kern="1200"/>
            <a:t>‘family like’</a:t>
          </a:r>
          <a:endParaRPr lang="en-US" sz="1800" kern="1200"/>
        </a:p>
      </dsp:txBody>
      <dsp:txXfrm>
        <a:off x="41673" y="1751997"/>
        <a:ext cx="2500404" cy="1500242"/>
      </dsp:txXfrm>
    </dsp:sp>
    <dsp:sp modelId="{854CE928-09EC-417C-AB44-5D1EA756EBFA}">
      <dsp:nvSpPr>
        <dsp:cNvPr id="0" name=""/>
        <dsp:cNvSpPr/>
      </dsp:nvSpPr>
      <dsp:spPr>
        <a:xfrm>
          <a:off x="2792118" y="1751997"/>
          <a:ext cx="2500404" cy="15002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Letter contact is the norm, but most arrangements do not work well or at all</a:t>
          </a:r>
          <a:endParaRPr lang="en-US" sz="1800" kern="1200"/>
        </a:p>
      </dsp:txBody>
      <dsp:txXfrm>
        <a:off x="2792118" y="1751997"/>
        <a:ext cx="2500404" cy="1500242"/>
      </dsp:txXfrm>
    </dsp:sp>
    <dsp:sp modelId="{9760F4EF-346D-4057-9E31-2F44CCE536A8}">
      <dsp:nvSpPr>
        <dsp:cNvPr id="0" name=""/>
        <dsp:cNvSpPr/>
      </dsp:nvSpPr>
      <dsp:spPr>
        <a:xfrm>
          <a:off x="41673" y="3502280"/>
          <a:ext cx="2500404" cy="150024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Adopted children have far less contact than those in other permanency placements</a:t>
          </a:r>
          <a:endParaRPr lang="en-US" sz="1800" kern="1200"/>
        </a:p>
      </dsp:txBody>
      <dsp:txXfrm>
        <a:off x="41673" y="3502280"/>
        <a:ext cx="2500404" cy="1500242"/>
      </dsp:txXfrm>
    </dsp:sp>
    <dsp:sp modelId="{9964AC12-42E5-48D7-9211-C8790365EA55}">
      <dsp:nvSpPr>
        <dsp:cNvPr id="0" name=""/>
        <dsp:cNvSpPr/>
      </dsp:nvSpPr>
      <dsp:spPr>
        <a:xfrm>
          <a:off x="2792118" y="3502280"/>
          <a:ext cx="2500404" cy="15002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Teenagers/birth relatives make unsupported contact with each other which can be destabilising</a:t>
          </a:r>
          <a:endParaRPr lang="en-US" sz="1800" kern="1200"/>
        </a:p>
      </dsp:txBody>
      <dsp:txXfrm>
        <a:off x="2792118" y="3502280"/>
        <a:ext cx="2500404" cy="15002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6941B-1258-4141-85AD-D6EACBBFD27D}">
      <dsp:nvSpPr>
        <dsp:cNvPr id="0" name=""/>
        <dsp:cNvSpPr/>
      </dsp:nvSpPr>
      <dsp:spPr>
        <a:xfrm>
          <a:off x="3080" y="263599"/>
          <a:ext cx="2444055" cy="34216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GB" sz="2600" kern="1200"/>
            <a:t>Initiating and leading culture change</a:t>
          </a:r>
          <a:endParaRPr lang="en-US" sz="2600" kern="1200"/>
        </a:p>
      </dsp:txBody>
      <dsp:txXfrm>
        <a:off x="3080" y="1563836"/>
        <a:ext cx="2444055" cy="2053006"/>
      </dsp:txXfrm>
    </dsp:sp>
    <dsp:sp modelId="{314762D3-9100-4E3F-B21A-272FE9C649E5}">
      <dsp:nvSpPr>
        <dsp:cNvPr id="0" name=""/>
        <dsp:cNvSpPr/>
      </dsp:nvSpPr>
      <dsp:spPr>
        <a:xfrm>
          <a:off x="711856" y="605766"/>
          <a:ext cx="1026503" cy="10265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756094"/>
        <a:ext cx="725847" cy="725847"/>
      </dsp:txXfrm>
    </dsp:sp>
    <dsp:sp modelId="{88DE4F35-DBBD-4B2A-A251-D356CF845751}">
      <dsp:nvSpPr>
        <dsp:cNvPr id="0" name=""/>
        <dsp:cNvSpPr/>
      </dsp:nvSpPr>
      <dsp:spPr>
        <a:xfrm>
          <a:off x="3080" y="3685204"/>
          <a:ext cx="2444055"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1A236-E52A-447B-A2E3-116B9DA415C5}">
      <dsp:nvSpPr>
        <dsp:cNvPr id="0" name=""/>
        <dsp:cNvSpPr/>
      </dsp:nvSpPr>
      <dsp:spPr>
        <a:xfrm>
          <a:off x="2691541" y="263599"/>
          <a:ext cx="2444055" cy="342167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GB" sz="2600" kern="1200"/>
            <a:t>Preparing and matching adopters</a:t>
          </a:r>
          <a:endParaRPr lang="en-US" sz="2600" kern="1200"/>
        </a:p>
      </dsp:txBody>
      <dsp:txXfrm>
        <a:off x="2691541" y="1563836"/>
        <a:ext cx="2444055" cy="2053006"/>
      </dsp:txXfrm>
    </dsp:sp>
    <dsp:sp modelId="{885C5F11-B4D2-4240-B7B3-A2561ACBB1C4}">
      <dsp:nvSpPr>
        <dsp:cNvPr id="0" name=""/>
        <dsp:cNvSpPr/>
      </dsp:nvSpPr>
      <dsp:spPr>
        <a:xfrm>
          <a:off x="3400317" y="605766"/>
          <a:ext cx="1026503" cy="1026503"/>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756094"/>
        <a:ext cx="725847" cy="725847"/>
      </dsp:txXfrm>
    </dsp:sp>
    <dsp:sp modelId="{1CEAEDB4-D181-4A11-84C8-273307A0AF47}">
      <dsp:nvSpPr>
        <dsp:cNvPr id="0" name=""/>
        <dsp:cNvSpPr/>
      </dsp:nvSpPr>
      <dsp:spPr>
        <a:xfrm>
          <a:off x="2691541" y="3685204"/>
          <a:ext cx="2444055"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6147A-9BE9-451F-8D6A-833FECAA5EAB}">
      <dsp:nvSpPr>
        <dsp:cNvPr id="0" name=""/>
        <dsp:cNvSpPr/>
      </dsp:nvSpPr>
      <dsp:spPr>
        <a:xfrm>
          <a:off x="5380002" y="263599"/>
          <a:ext cx="2444055" cy="3421677"/>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GB" sz="2600" kern="1200"/>
            <a:t>Making child focussed contact plans</a:t>
          </a:r>
          <a:endParaRPr lang="en-US" sz="2600" kern="1200"/>
        </a:p>
      </dsp:txBody>
      <dsp:txXfrm>
        <a:off x="5380002" y="1563836"/>
        <a:ext cx="2444055" cy="2053006"/>
      </dsp:txXfrm>
    </dsp:sp>
    <dsp:sp modelId="{6F1F2FD1-4678-4224-9FB1-EF19C5879A9E}">
      <dsp:nvSpPr>
        <dsp:cNvPr id="0" name=""/>
        <dsp:cNvSpPr/>
      </dsp:nvSpPr>
      <dsp:spPr>
        <a:xfrm>
          <a:off x="6088778" y="605766"/>
          <a:ext cx="1026503" cy="1026503"/>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756094"/>
        <a:ext cx="725847" cy="725847"/>
      </dsp:txXfrm>
    </dsp:sp>
    <dsp:sp modelId="{63723FE4-4FC1-4C6D-9080-6A4E7672BC68}">
      <dsp:nvSpPr>
        <dsp:cNvPr id="0" name=""/>
        <dsp:cNvSpPr/>
      </dsp:nvSpPr>
      <dsp:spPr>
        <a:xfrm>
          <a:off x="5380002" y="3685204"/>
          <a:ext cx="2444055"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A246F-ADD4-442C-8253-0CF7D699F721}">
      <dsp:nvSpPr>
        <dsp:cNvPr id="0" name=""/>
        <dsp:cNvSpPr/>
      </dsp:nvSpPr>
      <dsp:spPr>
        <a:xfrm>
          <a:off x="8068463" y="263599"/>
          <a:ext cx="2444055" cy="342167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GB" sz="2600" kern="1200"/>
            <a:t>Supporting relationships</a:t>
          </a:r>
          <a:endParaRPr lang="en-US" sz="2600" kern="1200"/>
        </a:p>
      </dsp:txBody>
      <dsp:txXfrm>
        <a:off x="8068463" y="1563836"/>
        <a:ext cx="2444055" cy="2053006"/>
      </dsp:txXfrm>
    </dsp:sp>
    <dsp:sp modelId="{62F3EB78-2166-4DA2-B8EA-749A85110B2B}">
      <dsp:nvSpPr>
        <dsp:cNvPr id="0" name=""/>
        <dsp:cNvSpPr/>
      </dsp:nvSpPr>
      <dsp:spPr>
        <a:xfrm>
          <a:off x="8777239" y="605766"/>
          <a:ext cx="1026503" cy="1026503"/>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756094"/>
        <a:ext cx="725847" cy="725847"/>
      </dsp:txXfrm>
    </dsp:sp>
    <dsp:sp modelId="{6603570B-A50B-4021-BD80-B1ABAE841A2C}">
      <dsp:nvSpPr>
        <dsp:cNvPr id="0" name=""/>
        <dsp:cNvSpPr/>
      </dsp:nvSpPr>
      <dsp:spPr>
        <a:xfrm>
          <a:off x="8068463" y="3685204"/>
          <a:ext cx="244405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E4788-516E-4734-A94F-1A87B9971F3B}" type="datetimeFigureOut">
              <a:rPr lang="en-GB" smtClean="0"/>
              <a:t>20/11/2024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3BB64-3F07-4A56-9616-B2F526A094D9}" type="slidenum">
              <a:rPr lang="en-GB" smtClean="0"/>
              <a:t>‹#›</a:t>
            </a:fld>
            <a:endParaRPr lang="en-GB"/>
          </a:p>
        </p:txBody>
      </p:sp>
    </p:spTree>
    <p:extLst>
      <p:ext uri="{BB962C8B-B14F-4D97-AF65-F5344CB8AC3E}">
        <p14:creationId xmlns:p14="http://schemas.microsoft.com/office/powerpoint/2010/main" val="236436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56D523-098D-4EBD-B465-D23B335A8CF2}"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928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3BB64-3F07-4A56-9616-B2F526A094D9}" type="slidenum">
              <a:rPr lang="en-GB" smtClean="0"/>
              <a:t>17</a:t>
            </a:fld>
            <a:endParaRPr lang="en-GB"/>
          </a:p>
        </p:txBody>
      </p:sp>
    </p:spTree>
    <p:extLst>
      <p:ext uri="{BB962C8B-B14F-4D97-AF65-F5344CB8AC3E}">
        <p14:creationId xmlns:p14="http://schemas.microsoft.com/office/powerpoint/2010/main" val="249903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3BB64-3F07-4A56-9616-B2F526A094D9}" type="slidenum">
              <a:rPr lang="en-GB" smtClean="0"/>
              <a:t>18</a:t>
            </a:fld>
            <a:endParaRPr lang="en-GB"/>
          </a:p>
        </p:txBody>
      </p:sp>
    </p:spTree>
    <p:extLst>
      <p:ext uri="{BB962C8B-B14F-4D97-AF65-F5344CB8AC3E}">
        <p14:creationId xmlns:p14="http://schemas.microsoft.com/office/powerpoint/2010/main" val="384602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1A8E87-0557-4AE4-AC98-26AD9F9F894A}" type="slidenum">
              <a:rPr lang="en-GB" smtClean="0"/>
              <a:t>20</a:t>
            </a:fld>
            <a:endParaRPr lang="en-GB"/>
          </a:p>
        </p:txBody>
      </p:sp>
    </p:spTree>
    <p:extLst>
      <p:ext uri="{BB962C8B-B14F-4D97-AF65-F5344CB8AC3E}">
        <p14:creationId xmlns:p14="http://schemas.microsoft.com/office/powerpoint/2010/main" val="971279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3BB64-3F07-4A56-9616-B2F526A094D9}" type="slidenum">
              <a:rPr lang="en-GB" smtClean="0"/>
              <a:t>21</a:t>
            </a:fld>
            <a:endParaRPr lang="en-GB"/>
          </a:p>
        </p:txBody>
      </p:sp>
    </p:spTree>
    <p:extLst>
      <p:ext uri="{BB962C8B-B14F-4D97-AF65-F5344CB8AC3E}">
        <p14:creationId xmlns:p14="http://schemas.microsoft.com/office/powerpoint/2010/main" val="365730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A8E87-0557-4AE4-AC98-26AD9F9F89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09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Orange group: Process for initiating and leading change</a:t>
            </a:r>
          </a:p>
          <a:p>
            <a:r>
              <a:rPr lang="en-GB" dirty="0"/>
              <a:t>Blue: influencing adoptive parents and matching</a:t>
            </a:r>
          </a:p>
          <a:p>
            <a:r>
              <a:rPr lang="en-GB" dirty="0"/>
              <a:t>Ped: child focussed, individual contact plans</a:t>
            </a:r>
          </a:p>
          <a:p>
            <a:r>
              <a:rPr lang="en-GB" dirty="0"/>
              <a:t>Purple: supporting relationships (between birth/adoptive family/ adopters/siblings/child &amp; adopters)</a:t>
            </a:r>
          </a:p>
          <a:p>
            <a:r>
              <a:rPr lang="en-GB" dirty="0"/>
              <a:t>Support &amp; review of plans.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A8E87-0557-4AE4-AC98-26AD9F9F89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52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A8E87-0557-4AE4-AC98-26AD9F9F89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75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A8E87-0557-4AE4-AC98-26AD9F9F89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1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3BB64-3F07-4A56-9616-B2F526A094D9}" type="slidenum">
              <a:rPr lang="en-GB" smtClean="0"/>
              <a:t>3</a:t>
            </a:fld>
            <a:endParaRPr lang="en-GB"/>
          </a:p>
        </p:txBody>
      </p:sp>
    </p:spTree>
    <p:extLst>
      <p:ext uri="{BB962C8B-B14F-4D97-AF65-F5344CB8AC3E}">
        <p14:creationId xmlns:p14="http://schemas.microsoft.com/office/powerpoint/2010/main" val="106484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07">
              <a:defRPr/>
            </a:pPr>
            <a:r>
              <a:rPr lang="en-GB" dirty="0"/>
              <a:t>NOT</a:t>
            </a:r>
            <a:r>
              <a:rPr lang="en-GB" baseline="0" dirty="0"/>
              <a:t> UPDATED - TO REMOVE?</a:t>
            </a:r>
          </a:p>
          <a:p>
            <a:endParaRPr lang="en-GB" dirty="0"/>
          </a:p>
        </p:txBody>
      </p:sp>
      <p:sp>
        <p:nvSpPr>
          <p:cNvPr id="4" name="Slide Number Placeholder 3"/>
          <p:cNvSpPr>
            <a:spLocks noGrp="1"/>
          </p:cNvSpPr>
          <p:nvPr>
            <p:ph type="sldNum" sz="quarter" idx="10"/>
          </p:nvPr>
        </p:nvSpPr>
        <p:spPr/>
        <p:txBody>
          <a:bodyPr/>
          <a:lstStyle/>
          <a:p>
            <a:pPr>
              <a:defRPr/>
            </a:pPr>
            <a:fld id="{A722741F-74CF-42E6-8C11-F3B09B4430C9}" type="slidenum">
              <a:rPr lang="en-GB" altLang="en-US" smtClean="0"/>
              <a:pPr>
                <a:defRPr/>
              </a:pPr>
              <a:t>8</a:t>
            </a:fld>
            <a:endParaRPr lang="en-GB" altLang="en-US"/>
          </a:p>
        </p:txBody>
      </p:sp>
    </p:spTree>
    <p:extLst>
      <p:ext uri="{BB962C8B-B14F-4D97-AF65-F5344CB8AC3E}">
        <p14:creationId xmlns:p14="http://schemas.microsoft.com/office/powerpoint/2010/main" val="253448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UPDATED</a:t>
            </a:r>
          </a:p>
        </p:txBody>
      </p:sp>
      <p:sp>
        <p:nvSpPr>
          <p:cNvPr id="4" name="Slide Number Placeholder 3"/>
          <p:cNvSpPr>
            <a:spLocks noGrp="1"/>
          </p:cNvSpPr>
          <p:nvPr>
            <p:ph type="sldNum" sz="quarter" idx="10"/>
          </p:nvPr>
        </p:nvSpPr>
        <p:spPr/>
        <p:txBody>
          <a:bodyPr/>
          <a:lstStyle/>
          <a:p>
            <a:pPr>
              <a:defRPr/>
            </a:pPr>
            <a:fld id="{A722741F-74CF-42E6-8C11-F3B09B4430C9}" type="slidenum">
              <a:rPr lang="en-GB" altLang="en-US" smtClean="0"/>
              <a:pPr>
                <a:defRPr/>
              </a:pPr>
              <a:t>9</a:t>
            </a:fld>
            <a:endParaRPr lang="en-GB" altLang="en-US"/>
          </a:p>
        </p:txBody>
      </p:sp>
    </p:spTree>
    <p:extLst>
      <p:ext uri="{BB962C8B-B14F-4D97-AF65-F5344CB8AC3E}">
        <p14:creationId xmlns:p14="http://schemas.microsoft.com/office/powerpoint/2010/main" val="293639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3BB64-3F07-4A56-9616-B2F526A094D9}" type="slidenum">
              <a:rPr lang="en-GB" smtClean="0"/>
              <a:t>11</a:t>
            </a:fld>
            <a:endParaRPr lang="en-GB"/>
          </a:p>
        </p:txBody>
      </p:sp>
    </p:spTree>
    <p:extLst>
      <p:ext uri="{BB962C8B-B14F-4D97-AF65-F5344CB8AC3E}">
        <p14:creationId xmlns:p14="http://schemas.microsoft.com/office/powerpoint/2010/main" val="378384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CP – there is plan A to go home and plan B adoption</a:t>
            </a:r>
          </a:p>
          <a:p>
            <a:r>
              <a:rPr lang="en-GB" dirty="0" err="1"/>
              <a:t>FfA</a:t>
            </a:r>
            <a:r>
              <a:rPr lang="en-GB" dirty="0"/>
              <a:t> – no active plan for reunification – brought in in CFA 2014</a:t>
            </a:r>
          </a:p>
        </p:txBody>
      </p:sp>
      <p:sp>
        <p:nvSpPr>
          <p:cNvPr id="4" name="Slide Number Placeholder 3"/>
          <p:cNvSpPr>
            <a:spLocks noGrp="1"/>
          </p:cNvSpPr>
          <p:nvPr>
            <p:ph type="sldNum" sz="quarter" idx="5"/>
          </p:nvPr>
        </p:nvSpPr>
        <p:spPr/>
        <p:txBody>
          <a:bodyPr/>
          <a:lstStyle/>
          <a:p>
            <a:fld id="{C4F3BB64-3F07-4A56-9616-B2F526A094D9}" type="slidenum">
              <a:rPr lang="en-GB" smtClean="0"/>
              <a:t>12</a:t>
            </a:fld>
            <a:endParaRPr lang="en-GB"/>
          </a:p>
        </p:txBody>
      </p:sp>
    </p:spTree>
    <p:extLst>
      <p:ext uri="{BB962C8B-B14F-4D97-AF65-F5344CB8AC3E}">
        <p14:creationId xmlns:p14="http://schemas.microsoft.com/office/powerpoint/2010/main" val="331033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babies, minimising delay and reducing placement moves needs to be key focus (Ward et al, 2012)</a:t>
            </a:r>
          </a:p>
          <a:p>
            <a:endParaRPr lang="en-GB" dirty="0"/>
          </a:p>
        </p:txBody>
      </p:sp>
      <p:sp>
        <p:nvSpPr>
          <p:cNvPr id="4" name="Slide Number Placeholder 3"/>
          <p:cNvSpPr>
            <a:spLocks noGrp="1"/>
          </p:cNvSpPr>
          <p:nvPr>
            <p:ph type="sldNum" sz="quarter" idx="5"/>
          </p:nvPr>
        </p:nvSpPr>
        <p:spPr/>
        <p:txBody>
          <a:bodyPr/>
          <a:lstStyle/>
          <a:p>
            <a:fld id="{C4F3BB64-3F07-4A56-9616-B2F526A094D9}" type="slidenum">
              <a:rPr lang="en-GB" smtClean="0"/>
              <a:t>13</a:t>
            </a:fld>
            <a:endParaRPr lang="en-GB"/>
          </a:p>
        </p:txBody>
      </p:sp>
    </p:spTree>
    <p:extLst>
      <p:ext uri="{BB962C8B-B14F-4D97-AF65-F5344CB8AC3E}">
        <p14:creationId xmlns:p14="http://schemas.microsoft.com/office/powerpoint/2010/main" val="58053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3BB64-3F07-4A56-9616-B2F526A094D9}" type="slidenum">
              <a:rPr lang="en-GB" smtClean="0"/>
              <a:t>14</a:t>
            </a:fld>
            <a:endParaRPr lang="en-GB"/>
          </a:p>
        </p:txBody>
      </p:sp>
    </p:spTree>
    <p:extLst>
      <p:ext uri="{BB962C8B-B14F-4D97-AF65-F5344CB8AC3E}">
        <p14:creationId xmlns:p14="http://schemas.microsoft.com/office/powerpoint/2010/main" val="386942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3BB64-3F07-4A56-9616-B2F526A094D9}" type="slidenum">
              <a:rPr lang="en-GB" smtClean="0"/>
              <a:t>15</a:t>
            </a:fld>
            <a:endParaRPr lang="en-GB"/>
          </a:p>
        </p:txBody>
      </p:sp>
    </p:spTree>
    <p:extLst>
      <p:ext uri="{BB962C8B-B14F-4D97-AF65-F5344CB8AC3E}">
        <p14:creationId xmlns:p14="http://schemas.microsoft.com/office/powerpoint/2010/main" val="374101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3F3B-9DBE-017C-2A27-9D7987B89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33DBE8-CFD7-5435-EB31-55953547E2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383F3F-6F8F-0120-E1A5-F896D475AC55}"/>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5" name="Footer Placeholder 4">
            <a:extLst>
              <a:ext uri="{FF2B5EF4-FFF2-40B4-BE49-F238E27FC236}">
                <a16:creationId xmlns:a16="http://schemas.microsoft.com/office/drawing/2014/main" id="{10A6A565-32B4-87E4-C1BF-4951D2A6A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0258E7-FDB3-8F3C-AF60-3CE86F74B878}"/>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271080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1BC4-C213-0171-B6F0-982B9F6F0A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0A0259-7F19-F0FD-F5C9-80C3BB2C49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3943F4-A57C-73FB-258B-F02894A66C9A}"/>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5" name="Footer Placeholder 4">
            <a:extLst>
              <a:ext uri="{FF2B5EF4-FFF2-40B4-BE49-F238E27FC236}">
                <a16:creationId xmlns:a16="http://schemas.microsoft.com/office/drawing/2014/main" id="{8FB91013-60E3-1169-1582-50B3C4EFF5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E2E3AB-CDE9-FDDC-EFF7-C17645895420}"/>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94138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6CECAF-56F4-3147-41B0-BDA5095C32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1C61B0-B8C5-DA9C-05C3-3CD3B37B3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6DB0BC-A577-E5C9-37F2-580F49A22E73}"/>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5" name="Footer Placeholder 4">
            <a:extLst>
              <a:ext uri="{FF2B5EF4-FFF2-40B4-BE49-F238E27FC236}">
                <a16:creationId xmlns:a16="http://schemas.microsoft.com/office/drawing/2014/main" id="{D41EE837-DE0D-E9F3-8202-6F59318EEB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D6395-BD8F-BE79-D797-B4B8447470A0}"/>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331270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422900" y="6165850"/>
            <a:ext cx="2785533" cy="503238"/>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874AEFDB-A587-4956-8C1A-46B1E285C98E}" type="slidenum">
              <a:rPr lang="en-GB" altLang="en-US"/>
              <a:pPr>
                <a:defRPr/>
              </a:pPr>
              <a:t>‹#›</a:t>
            </a:fld>
            <a:endParaRPr lang="en-GB" altLang="en-US"/>
          </a:p>
        </p:txBody>
      </p:sp>
    </p:spTree>
    <p:extLst>
      <p:ext uri="{BB962C8B-B14F-4D97-AF65-F5344CB8AC3E}">
        <p14:creationId xmlns:p14="http://schemas.microsoft.com/office/powerpoint/2010/main" val="1126374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327652" y="6237288"/>
            <a:ext cx="2901949" cy="431800"/>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981813C0-D3C6-45D1-B61A-CB8D2E38DF4E}" type="slidenum">
              <a:rPr lang="en-GB" altLang="en-US"/>
              <a:pPr>
                <a:defRPr/>
              </a:pPr>
              <a:t>‹#›</a:t>
            </a:fld>
            <a:endParaRPr lang="en-GB" altLang="en-US"/>
          </a:p>
        </p:txBody>
      </p:sp>
    </p:spTree>
    <p:extLst>
      <p:ext uri="{BB962C8B-B14F-4D97-AF65-F5344CB8AC3E}">
        <p14:creationId xmlns:p14="http://schemas.microsoft.com/office/powerpoint/2010/main" val="363790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12192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2" name="Title 1"/>
          <p:cNvSpPr>
            <a:spLocks noGrp="1"/>
          </p:cNvSpPr>
          <p:nvPr>
            <p:ph type="title"/>
          </p:nvPr>
        </p:nvSpPr>
        <p:spPr>
          <a:xfrm>
            <a:off x="963084" y="4406903"/>
            <a:ext cx="10363200" cy="1362075"/>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A714D712-DBE2-41DF-A287-BC009F788D32}" type="slidenum">
              <a:rPr lang="en-GB" altLang="en-US"/>
              <a:pPr>
                <a:defRPr/>
              </a:pPr>
              <a:t>‹#›</a:t>
            </a:fld>
            <a:endParaRPr lang="en-GB" altLang="en-US"/>
          </a:p>
        </p:txBody>
      </p:sp>
    </p:spTree>
    <p:extLst>
      <p:ext uri="{BB962C8B-B14F-4D97-AF65-F5344CB8AC3E}">
        <p14:creationId xmlns:p14="http://schemas.microsoft.com/office/powerpoint/2010/main" val="388821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12192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endParaRPr lang="en-GB" sz="1350"/>
          </a:p>
        </p:txBody>
      </p:sp>
      <p:sp>
        <p:nvSpPr>
          <p:cNvPr id="2" name="Title 1"/>
          <p:cNvSpPr>
            <a:spLocks noGrp="1"/>
          </p:cNvSpPr>
          <p:nvPr>
            <p:ph type="title"/>
          </p:nvPr>
        </p:nvSpPr>
        <p:spPr>
          <a:xfrm>
            <a:off x="609600" y="274638"/>
            <a:ext cx="109728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4417" y="15573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2417" y="15573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p>
        </p:txBody>
      </p:sp>
      <p:sp>
        <p:nvSpPr>
          <p:cNvPr id="7" name="Footer Placeholder 6"/>
          <p:cNvSpPr>
            <a:spLocks noGrp="1" noChangeArrowheads="1"/>
          </p:cNvSpPr>
          <p:nvPr>
            <p:ph type="ftr" sz="quarter" idx="11"/>
          </p:nvPr>
        </p:nvSpPr>
        <p:spPr>
          <a:xfrm>
            <a:off x="398356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8" name="Slide Number Placeholder 7"/>
          <p:cNvSpPr>
            <a:spLocks noGrp="1" noChangeArrowheads="1"/>
          </p:cNvSpPr>
          <p:nvPr>
            <p:ph type="sldNum" sz="quarter" idx="12"/>
          </p:nvPr>
        </p:nvSpPr>
        <p:spPr/>
        <p:txBody>
          <a:bodyPr/>
          <a:lstStyle>
            <a:lvl1pPr>
              <a:defRPr smtClean="0"/>
            </a:lvl1pPr>
          </a:lstStyle>
          <a:p>
            <a:pPr>
              <a:defRPr/>
            </a:pPr>
            <a:fld id="{151F5F25-31E6-4F59-A85B-5104A00C776C}" type="slidenum">
              <a:rPr lang="en-GB" altLang="en-US"/>
              <a:pPr>
                <a:defRPr/>
              </a:pPr>
              <a:t>‹#›</a:t>
            </a:fld>
            <a:endParaRPr lang="en-GB" altLang="en-US"/>
          </a:p>
        </p:txBody>
      </p:sp>
    </p:spTree>
    <p:extLst>
      <p:ext uri="{BB962C8B-B14F-4D97-AF65-F5344CB8AC3E}">
        <p14:creationId xmlns:p14="http://schemas.microsoft.com/office/powerpoint/2010/main" val="75183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9D9BA3A4-6FD9-4BE4-B6EF-9C19F9495C83}" type="slidenum">
              <a:rPr lang="en-GB" altLang="en-US"/>
              <a:pPr>
                <a:defRPr/>
              </a:pPr>
              <a:t>‹#›</a:t>
            </a:fld>
            <a:endParaRPr lang="en-GB" altLang="en-US"/>
          </a:p>
        </p:txBody>
      </p:sp>
    </p:spTree>
    <p:extLst>
      <p:ext uri="{BB962C8B-B14F-4D97-AF65-F5344CB8AC3E}">
        <p14:creationId xmlns:p14="http://schemas.microsoft.com/office/powerpoint/2010/main" val="4061765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4DDBAA07-9EB9-4B18-BDC1-960774761C77}" type="slidenum">
              <a:rPr lang="en-GB" altLang="en-US"/>
              <a:pPr>
                <a:defRPr/>
              </a:pPr>
              <a:t>‹#›</a:t>
            </a:fld>
            <a:endParaRPr lang="en-GB" altLang="en-US"/>
          </a:p>
        </p:txBody>
      </p:sp>
    </p:spTree>
    <p:extLst>
      <p:ext uri="{BB962C8B-B14F-4D97-AF65-F5344CB8AC3E}">
        <p14:creationId xmlns:p14="http://schemas.microsoft.com/office/powerpoint/2010/main" val="1414043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E077F369-FCE9-4A79-902E-E2982305DA1F}" type="slidenum">
              <a:rPr lang="en-GB" altLang="en-US"/>
              <a:pPr>
                <a:defRPr/>
              </a:pPr>
              <a:t>‹#›</a:t>
            </a:fld>
            <a:endParaRPr lang="en-GB" altLang="en-US"/>
          </a:p>
        </p:txBody>
      </p:sp>
    </p:spTree>
    <p:extLst>
      <p:ext uri="{BB962C8B-B14F-4D97-AF65-F5344CB8AC3E}">
        <p14:creationId xmlns:p14="http://schemas.microsoft.com/office/powerpoint/2010/main" val="2300076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673DCE27-A491-4C26-9167-C82B6C83BA00}" type="slidenum">
              <a:rPr lang="en-GB" altLang="en-US"/>
              <a:pPr>
                <a:defRPr/>
              </a:pPr>
              <a:t>‹#›</a:t>
            </a:fld>
            <a:endParaRPr lang="en-GB" altLang="en-US"/>
          </a:p>
        </p:txBody>
      </p:sp>
    </p:spTree>
    <p:extLst>
      <p:ext uri="{BB962C8B-B14F-4D97-AF65-F5344CB8AC3E}">
        <p14:creationId xmlns:p14="http://schemas.microsoft.com/office/powerpoint/2010/main" val="289894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5172-0F59-073B-A15B-74FF779C8A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7FE80A-2E49-7AF5-AA4A-7B240519B2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D535DB-2E80-BE09-631B-29CBE4A8A435}"/>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5" name="Footer Placeholder 4">
            <a:extLst>
              <a:ext uri="{FF2B5EF4-FFF2-40B4-BE49-F238E27FC236}">
                <a16:creationId xmlns:a16="http://schemas.microsoft.com/office/drawing/2014/main" id="{0E403868-29A8-10B9-9D02-1E58E9D546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BD3A1-6914-0CC0-F2AF-4207ADF3FAF5}"/>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4243352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AD4ABCC4-7828-440F-BE9E-77F882471080}" type="slidenum">
              <a:rPr lang="en-GB" altLang="en-US"/>
              <a:pPr>
                <a:defRPr/>
              </a:pPr>
              <a:t>‹#›</a:t>
            </a:fld>
            <a:endParaRPr lang="en-GB" altLang="en-US"/>
          </a:p>
        </p:txBody>
      </p:sp>
    </p:spTree>
    <p:extLst>
      <p:ext uri="{BB962C8B-B14F-4D97-AF65-F5344CB8AC3E}">
        <p14:creationId xmlns:p14="http://schemas.microsoft.com/office/powerpoint/2010/main" val="3819037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A2957A22-F555-4B34-B8EE-17890524107B}" type="slidenum">
              <a:rPr lang="en-GB" altLang="en-US"/>
              <a:pPr>
                <a:defRPr/>
              </a:pPr>
              <a:t>‹#›</a:t>
            </a:fld>
            <a:endParaRPr lang="en-GB" altLang="en-US"/>
          </a:p>
        </p:txBody>
      </p:sp>
    </p:spTree>
    <p:extLst>
      <p:ext uri="{BB962C8B-B14F-4D97-AF65-F5344CB8AC3E}">
        <p14:creationId xmlns:p14="http://schemas.microsoft.com/office/powerpoint/2010/main" val="95690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274638"/>
            <a:ext cx="2745317"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2" y="274638"/>
            <a:ext cx="8039100"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2497DFC5-F44A-41F6-B48F-A38083A56659}" type="slidenum">
              <a:rPr lang="en-GB" altLang="en-US"/>
              <a:pPr>
                <a:defRPr/>
              </a:pPr>
              <a:t>‹#›</a:t>
            </a:fld>
            <a:endParaRPr lang="en-GB" altLang="en-US"/>
          </a:p>
        </p:txBody>
      </p:sp>
    </p:spTree>
    <p:extLst>
      <p:ext uri="{BB962C8B-B14F-4D97-AF65-F5344CB8AC3E}">
        <p14:creationId xmlns:p14="http://schemas.microsoft.com/office/powerpoint/2010/main" val="914239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24417" y="1557338"/>
            <a:ext cx="109728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888317" y="6237288"/>
            <a:ext cx="3860800" cy="476250"/>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5CFB366-33AA-4425-8641-903C8D6D189A}" type="slidenum">
              <a:rPr lang="en-GB" altLang="en-US"/>
              <a:pPr>
                <a:defRPr/>
              </a:pPr>
              <a:t>‹#›</a:t>
            </a:fld>
            <a:endParaRPr lang="en-GB" altLang="en-US"/>
          </a:p>
        </p:txBody>
      </p:sp>
    </p:spTree>
    <p:extLst>
      <p:ext uri="{BB962C8B-B14F-4D97-AF65-F5344CB8AC3E}">
        <p14:creationId xmlns:p14="http://schemas.microsoft.com/office/powerpoint/2010/main" val="212278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10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049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567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416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319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9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F9A8-43F8-3FB4-CABD-91C3FEC54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E34948-8C57-A2E3-A2EC-B9A8D46DC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FB5E84-C32E-F8CA-8D03-59FBB3FAEEC1}"/>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5" name="Footer Placeholder 4">
            <a:extLst>
              <a:ext uri="{FF2B5EF4-FFF2-40B4-BE49-F238E27FC236}">
                <a16:creationId xmlns:a16="http://schemas.microsoft.com/office/drawing/2014/main" id="{BD770EEE-F5F9-A47B-EC02-C3D693B98A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D7F612-2E45-279F-E097-4A375F21D4AC}"/>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3955429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336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559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40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805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11/20/2024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89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CC8E-0F07-E461-247B-6C4727927E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8CB341-2277-FDBD-9F15-13DD67C34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13371F-2310-CAE9-F196-F150E69115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749872-10DA-0012-91B2-F9864A7467D8}"/>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6" name="Footer Placeholder 5">
            <a:extLst>
              <a:ext uri="{FF2B5EF4-FFF2-40B4-BE49-F238E27FC236}">
                <a16:creationId xmlns:a16="http://schemas.microsoft.com/office/drawing/2014/main" id="{4CA443E7-2021-1289-E783-25B4806A6A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642172-56B8-305C-7AFB-9A1899B22089}"/>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401442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4B67-6A64-8806-EC5A-FC30389568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8BD487-7B43-BDC3-16E8-B754E0E26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19155-4E01-DB8C-9DA2-F3F62326C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7FED7B-7420-E6DE-BF44-BB15AE113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9D136D-57F1-D200-862A-26D9E5D479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2D2EE9-084A-8475-3442-2A34481D98AD}"/>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8" name="Footer Placeholder 7">
            <a:extLst>
              <a:ext uri="{FF2B5EF4-FFF2-40B4-BE49-F238E27FC236}">
                <a16:creationId xmlns:a16="http://schemas.microsoft.com/office/drawing/2014/main" id="{FE4A40E8-B411-040D-73B0-C0381066B9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C7D2FC-A6A0-5A20-18E2-8269651E4D76}"/>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281614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4AC4-7254-6AA6-A8D6-5054DAE6B8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3C3541-49E5-A261-E751-DEF65F786185}"/>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4" name="Footer Placeholder 3">
            <a:extLst>
              <a:ext uri="{FF2B5EF4-FFF2-40B4-BE49-F238E27FC236}">
                <a16:creationId xmlns:a16="http://schemas.microsoft.com/office/drawing/2014/main" id="{B754EACE-30D6-44C0-DB1F-FA2D6CD0CE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427E86-4084-7694-9453-08AD473021EB}"/>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8462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9298D-C8B0-6432-5151-B4B8682C3E67}"/>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3" name="Footer Placeholder 2">
            <a:extLst>
              <a:ext uri="{FF2B5EF4-FFF2-40B4-BE49-F238E27FC236}">
                <a16:creationId xmlns:a16="http://schemas.microsoft.com/office/drawing/2014/main" id="{5983BC91-86EB-54CA-3CAF-5B1ABB3D48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9F3D25-A137-B9DE-29C3-246A7F96A733}"/>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229961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13E8-256F-2C4A-9399-C0C85D1E3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40F032-4DA6-C9F3-FC43-D723C6057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221111-6622-BAD1-5D11-34E99FF5A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4E973-4B46-0262-8691-DBCA940C6824}"/>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6" name="Footer Placeholder 5">
            <a:extLst>
              <a:ext uri="{FF2B5EF4-FFF2-40B4-BE49-F238E27FC236}">
                <a16:creationId xmlns:a16="http://schemas.microsoft.com/office/drawing/2014/main" id="{D9C828D1-3AA5-E1D7-145E-E9EF824B6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371195-4D7C-7607-D320-15E5832E02F8}"/>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50851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8978-F4AB-3602-2692-52C3B051D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E449C9-3622-4402-FC25-406DAED5F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F2E7ED-0DAE-1E20-1C51-20CCEB251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C4DBA-18F6-3196-CD69-76371428C103}"/>
              </a:ext>
            </a:extLst>
          </p:cNvPr>
          <p:cNvSpPr>
            <a:spLocks noGrp="1"/>
          </p:cNvSpPr>
          <p:nvPr>
            <p:ph type="dt" sz="half" idx="10"/>
          </p:nvPr>
        </p:nvSpPr>
        <p:spPr/>
        <p:txBody>
          <a:bodyPr/>
          <a:lstStyle/>
          <a:p>
            <a:fld id="{1C0F723D-0C48-4279-8FA3-0B7598240264}" type="datetimeFigureOut">
              <a:rPr lang="en-GB" smtClean="0"/>
              <a:t>20/11/2024</a:t>
            </a:fld>
            <a:endParaRPr lang="en-GB"/>
          </a:p>
        </p:txBody>
      </p:sp>
      <p:sp>
        <p:nvSpPr>
          <p:cNvPr id="6" name="Footer Placeholder 5">
            <a:extLst>
              <a:ext uri="{FF2B5EF4-FFF2-40B4-BE49-F238E27FC236}">
                <a16:creationId xmlns:a16="http://schemas.microsoft.com/office/drawing/2014/main" id="{98BF6466-93E0-1EFC-2633-F8CF3DF0AA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9EA1B9-608E-7528-5002-732979A43E6F}"/>
              </a:ext>
            </a:extLst>
          </p:cNvPr>
          <p:cNvSpPr>
            <a:spLocks noGrp="1"/>
          </p:cNvSpPr>
          <p:nvPr>
            <p:ph type="sldNum" sz="quarter" idx="12"/>
          </p:nvPr>
        </p:nvSpPr>
        <p:spPr/>
        <p:txBody>
          <a:bodyPr/>
          <a:lstStyle/>
          <a:p>
            <a:fld id="{EA040130-D83E-459C-88CE-DEB51D43C4C2}" type="slidenum">
              <a:rPr lang="en-GB" smtClean="0"/>
              <a:t>‹#›</a:t>
            </a:fld>
            <a:endParaRPr lang="en-GB"/>
          </a:p>
        </p:txBody>
      </p:sp>
    </p:spTree>
    <p:extLst>
      <p:ext uri="{BB962C8B-B14F-4D97-AF65-F5344CB8AC3E}">
        <p14:creationId xmlns:p14="http://schemas.microsoft.com/office/powerpoint/2010/main" val="198938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D57B0E-E513-96F9-00CA-47F351D88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0A78FC-8E7E-C090-788C-EF9A943EF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C64D39-9819-20FC-5A8E-732478673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F723D-0C48-4279-8FA3-0B7598240264}" type="datetimeFigureOut">
              <a:rPr lang="en-GB" smtClean="0"/>
              <a:t>20/11/2024</a:t>
            </a:fld>
            <a:endParaRPr lang="en-GB"/>
          </a:p>
        </p:txBody>
      </p:sp>
      <p:sp>
        <p:nvSpPr>
          <p:cNvPr id="5" name="Footer Placeholder 4">
            <a:extLst>
              <a:ext uri="{FF2B5EF4-FFF2-40B4-BE49-F238E27FC236}">
                <a16:creationId xmlns:a16="http://schemas.microsoft.com/office/drawing/2014/main" id="{A5605D99-2617-3F02-D65C-E8A3B8EB1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84F94C-16E6-C9F1-9CF4-440635667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40130-D83E-459C-88CE-DEB51D43C4C2}" type="slidenum">
              <a:rPr lang="en-GB" smtClean="0"/>
              <a:t>‹#›</a:t>
            </a:fld>
            <a:endParaRPr lang="en-GB"/>
          </a:p>
        </p:txBody>
      </p:sp>
    </p:spTree>
    <p:extLst>
      <p:ext uri="{BB962C8B-B14F-4D97-AF65-F5344CB8AC3E}">
        <p14:creationId xmlns:p14="http://schemas.microsoft.com/office/powerpoint/2010/main" val="2129498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24417" y="15573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3312584" y="6211888"/>
            <a:ext cx="191981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303686" y="6189663"/>
            <a:ext cx="74718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DADEE691-DB41-4BC1-AA74-17F3AE78EFB9}" type="slidenum">
              <a:rPr lang="en-GB" altLang="en-US"/>
              <a:pPr>
                <a:defRPr/>
              </a:pPr>
              <a:t>‹#›</a:t>
            </a:fld>
            <a:endParaRPr lang="en-GB" altLang="en-US"/>
          </a:p>
        </p:txBody>
      </p:sp>
      <p:sp>
        <p:nvSpPr>
          <p:cNvPr id="1029" name="Line 19"/>
          <p:cNvSpPr>
            <a:spLocks noChangeShapeType="1"/>
          </p:cNvSpPr>
          <p:nvPr/>
        </p:nvSpPr>
        <p:spPr bwMode="auto">
          <a:xfrm>
            <a:off x="0" y="6092825"/>
            <a:ext cx="12192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endParaRPr lang="en-GB" sz="1350"/>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9668" y="6115050"/>
            <a:ext cx="259291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167286" y="6126163"/>
            <a:ext cx="2400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1364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342900" algn="l" rtl="0" fontAlgn="base">
        <a:spcBef>
          <a:spcPct val="0"/>
        </a:spcBef>
        <a:spcAft>
          <a:spcPct val="0"/>
        </a:spcAft>
        <a:defRPr b="1">
          <a:solidFill>
            <a:srgbClr val="336699"/>
          </a:solidFill>
          <a:latin typeface="Arial" charset="0"/>
          <a:cs typeface="Arial" charset="0"/>
        </a:defRPr>
      </a:lvl6pPr>
      <a:lvl7pPr marL="685800" algn="l" rtl="0" fontAlgn="base">
        <a:spcBef>
          <a:spcPct val="0"/>
        </a:spcBef>
        <a:spcAft>
          <a:spcPct val="0"/>
        </a:spcAft>
        <a:defRPr b="1">
          <a:solidFill>
            <a:srgbClr val="336699"/>
          </a:solidFill>
          <a:latin typeface="Arial" charset="0"/>
          <a:cs typeface="Arial" charset="0"/>
        </a:defRPr>
      </a:lvl7pPr>
      <a:lvl8pPr marL="1028700" algn="l" rtl="0" fontAlgn="base">
        <a:spcBef>
          <a:spcPct val="0"/>
        </a:spcBef>
        <a:spcAft>
          <a:spcPct val="0"/>
        </a:spcAft>
        <a:defRPr b="1">
          <a:solidFill>
            <a:srgbClr val="336699"/>
          </a:solidFill>
          <a:latin typeface="Arial" charset="0"/>
          <a:cs typeface="Arial" charset="0"/>
        </a:defRPr>
      </a:lvl8pPr>
      <a:lvl9pPr marL="1371600" algn="l" rtl="0" fontAlgn="base">
        <a:spcBef>
          <a:spcPct val="0"/>
        </a:spcBef>
        <a:spcAft>
          <a:spcPct val="0"/>
        </a:spcAft>
        <a:defRPr b="1">
          <a:solidFill>
            <a:srgbClr val="336699"/>
          </a:solidFill>
          <a:latin typeface="Arial" charset="0"/>
          <a:cs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050">
          <a:solidFill>
            <a:schemeClr val="tx1"/>
          </a:solidFill>
          <a:latin typeface="+mn-lt"/>
          <a:cs typeface="+mn-cs"/>
        </a:defRPr>
      </a:lvl2pPr>
      <a:lvl3pPr marL="857250" indent="-171450" algn="l" rtl="0" eaLnBrk="0" fontAlgn="base" hangingPunct="0">
        <a:spcBef>
          <a:spcPct val="20000"/>
        </a:spcBef>
        <a:spcAft>
          <a:spcPct val="0"/>
        </a:spcAft>
        <a:buChar char="o"/>
        <a:defRPr sz="900">
          <a:solidFill>
            <a:schemeClr val="tx1"/>
          </a:solidFill>
          <a:latin typeface="+mn-lt"/>
          <a:cs typeface="+mn-cs"/>
        </a:defRPr>
      </a:lvl3pPr>
      <a:lvl4pPr marL="1200150" indent="-171450" algn="l" rtl="0" eaLnBrk="0" fontAlgn="base" hangingPunct="0">
        <a:spcBef>
          <a:spcPct val="20000"/>
        </a:spcBef>
        <a:spcAft>
          <a:spcPct val="0"/>
        </a:spcAft>
        <a:buChar char="–"/>
        <a:defRPr sz="750">
          <a:solidFill>
            <a:schemeClr val="tx1"/>
          </a:solidFill>
          <a:latin typeface="+mn-lt"/>
          <a:cs typeface="+mn-cs"/>
        </a:defRPr>
      </a:lvl4pPr>
      <a:lvl5pPr marL="1543050" indent="-171450" algn="l" rtl="0" eaLnBrk="0" fontAlgn="base" hangingPunct="0">
        <a:spcBef>
          <a:spcPct val="20000"/>
        </a:spcBef>
        <a:spcAft>
          <a:spcPct val="0"/>
        </a:spcAft>
        <a:buChar char="»"/>
        <a:defRPr sz="675">
          <a:solidFill>
            <a:schemeClr val="tx1"/>
          </a:solidFill>
          <a:latin typeface="+mn-lt"/>
          <a:cs typeface="+mn-cs"/>
        </a:defRPr>
      </a:lvl5pPr>
      <a:lvl6pPr marL="1885950" indent="-171450" algn="l" rtl="0" fontAlgn="base">
        <a:spcBef>
          <a:spcPct val="20000"/>
        </a:spcBef>
        <a:spcAft>
          <a:spcPct val="0"/>
        </a:spcAft>
        <a:buChar char="»"/>
        <a:defRPr sz="675">
          <a:solidFill>
            <a:schemeClr val="tx1"/>
          </a:solidFill>
          <a:latin typeface="+mn-lt"/>
          <a:cs typeface="+mn-cs"/>
        </a:defRPr>
      </a:lvl6pPr>
      <a:lvl7pPr marL="2228850" indent="-171450" algn="l" rtl="0" fontAlgn="base">
        <a:spcBef>
          <a:spcPct val="20000"/>
        </a:spcBef>
        <a:spcAft>
          <a:spcPct val="0"/>
        </a:spcAft>
        <a:buChar char="»"/>
        <a:defRPr sz="675">
          <a:solidFill>
            <a:schemeClr val="tx1"/>
          </a:solidFill>
          <a:latin typeface="+mn-lt"/>
          <a:cs typeface="+mn-cs"/>
        </a:defRPr>
      </a:lvl7pPr>
      <a:lvl8pPr marL="2571750" indent="-171450" algn="l" rtl="0" fontAlgn="base">
        <a:spcBef>
          <a:spcPct val="20000"/>
        </a:spcBef>
        <a:spcAft>
          <a:spcPct val="0"/>
        </a:spcAft>
        <a:buChar char="»"/>
        <a:defRPr sz="675">
          <a:solidFill>
            <a:schemeClr val="tx1"/>
          </a:solidFill>
          <a:latin typeface="+mn-lt"/>
          <a:cs typeface="+mn-cs"/>
        </a:defRPr>
      </a:lvl8pPr>
      <a:lvl9pPr marL="2914650" indent="-171450" algn="l" rtl="0" fontAlgn="base">
        <a:spcBef>
          <a:spcPct val="20000"/>
        </a:spcBef>
        <a:spcAft>
          <a:spcPct val="0"/>
        </a:spcAft>
        <a:buChar char="»"/>
        <a:defRPr sz="675">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11/20/2024</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7744244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hyperlink" Target="https://journals.sagepub.com/doi/pdf/10.1177/2516103220908043" TargetMode="Externa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heinonline.org/HOL/Page?collection=journals&amp;handle=hein.journals/psypbclw25&amp;id=71&amp;men_tab=srchresults" TargetMode="Externa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ram.org.uk/wp-content/uploads/2023/01/Concurrent-Planning-Report-Summary-Mar-2014-FINAL.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irect.com/science/article/pii/S0190740923004632"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ueaeprints.uea.ac.uk/id/eprint/95623/1/Maintaining_children_s_birth_family_relationships_in_adoption_A_theory_of_change.pdf" TargetMode="External"/><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3.jpeg"/><Relationship Id="rId7" Type="http://schemas.openxmlformats.org/officeDocument/2006/relationships/diagramColors" Target="../diagrams/colors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4.png"/><Relationship Id="rId7" Type="http://schemas.openxmlformats.org/officeDocument/2006/relationships/diagramColors" Target="../diagrams/colors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eaeprints.uea.ac.uk/id/eprint/93549/1/1_s2.0_S0190740923004632_main.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ueaeprints.uea.ac.uk/id/eprint/67298/1/YH_report_final_23_May_2018.pdf" TargetMode="External"/><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a:xfrm>
            <a:off x="609602" y="273050"/>
            <a:ext cx="4011084" cy="5429918"/>
          </a:xfrm>
        </p:spPr>
        <p:txBody>
          <a:bodyPr anchor="b">
            <a:normAutofit/>
          </a:bodyPr>
          <a:lstStyle/>
          <a:p>
            <a:r>
              <a:rPr lang="en-GB" sz="2400" dirty="0"/>
              <a:t>Adoption: the role of early permanence and birth family contact in building children’s resilience</a:t>
            </a:r>
            <a:br>
              <a:rPr lang="en-GB" sz="2400" dirty="0"/>
            </a:br>
            <a:br>
              <a:rPr lang="en-GB" sz="2400" dirty="0"/>
            </a:br>
            <a:r>
              <a:rPr lang="en-GB" sz="2400" b="0" dirty="0"/>
              <a:t>Professor Beth Neil</a:t>
            </a:r>
            <a:br>
              <a:rPr lang="en-GB" sz="2400" b="0" dirty="0"/>
            </a:br>
            <a:r>
              <a:rPr lang="en-GB" sz="2400" b="0" dirty="0"/>
              <a:t>University of East Anglia</a:t>
            </a:r>
            <a:br>
              <a:rPr lang="en-GB" sz="2400" b="0" dirty="0"/>
            </a:br>
            <a:br>
              <a:rPr lang="en-GB" sz="2400" b="0" dirty="0"/>
            </a:br>
            <a:r>
              <a:rPr lang="en-GB" sz="1800" dirty="0"/>
              <a:t>MODERNISING ADOPTION &amp; EARLY PERMANENCE CONFERENCE </a:t>
            </a:r>
            <a:br>
              <a:rPr lang="en-GB" sz="1800" dirty="0"/>
            </a:br>
            <a:r>
              <a:rPr lang="en-GB" sz="2400" b="0" dirty="0"/>
              <a:t>Durham, 21 October 2024</a:t>
            </a:r>
          </a:p>
        </p:txBody>
      </p:sp>
      <p:pic>
        <p:nvPicPr>
          <p:cNvPr id="5" name="Picture 4" descr="A close-up of a hand holding a child's hand&#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22528" r="19250" b="1"/>
          <a:stretch/>
        </p:blipFill>
        <p:spPr>
          <a:xfrm>
            <a:off x="4766731" y="273050"/>
            <a:ext cx="6815667" cy="5853113"/>
          </a:xfrm>
          <a:prstGeom prst="rect">
            <a:avLst/>
          </a:prstGeom>
          <a:noFill/>
        </p:spPr>
      </p:pic>
    </p:spTree>
    <p:extLst>
      <p:ext uri="{BB962C8B-B14F-4D97-AF65-F5344CB8AC3E}">
        <p14:creationId xmlns:p14="http://schemas.microsoft.com/office/powerpoint/2010/main" val="4191214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365125"/>
            <a:ext cx="10515600" cy="1325563"/>
          </a:xfrm>
        </p:spPr>
        <p:txBody>
          <a:bodyPr>
            <a:normAutofit/>
          </a:bodyPr>
          <a:lstStyle/>
          <a:p>
            <a:r>
              <a:rPr lang="en-GB" b="1"/>
              <a:t>What factors predicted worse outcomes for children? (</a:t>
            </a:r>
            <a:r>
              <a:rPr lang="en-GB" b="1">
                <a:hlinkClick r:id="rId2"/>
              </a:rPr>
              <a:t>Neil et al, 2020</a:t>
            </a:r>
            <a:r>
              <a:rPr lang="en-GB" b="1"/>
              <a:t>)</a:t>
            </a:r>
          </a:p>
        </p:txBody>
      </p:sp>
      <p:pic>
        <p:nvPicPr>
          <p:cNvPr id="22" name="Picture 21">
            <a:extLst>
              <a:ext uri="{FF2B5EF4-FFF2-40B4-BE49-F238E27FC236}">
                <a16:creationId xmlns:a16="http://schemas.microsoft.com/office/drawing/2014/main" id="{FF150E07-10C6-248C-8A0D-04D52EA0A628}"/>
              </a:ext>
            </a:extLst>
          </p:cNvPr>
          <p:cNvPicPr>
            <a:picLocks noChangeAspect="1"/>
          </p:cNvPicPr>
          <p:nvPr/>
        </p:nvPicPr>
        <p:blipFill>
          <a:blip r:embed="rId3"/>
          <a:srcRect l="248" r="15673"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graphicFrame>
        <p:nvGraphicFramePr>
          <p:cNvPr id="24" name="Content Placeholder 8">
            <a:extLst>
              <a:ext uri="{FF2B5EF4-FFF2-40B4-BE49-F238E27FC236}">
                <a16:creationId xmlns:a16="http://schemas.microsoft.com/office/drawing/2014/main" id="{3F04A36A-803E-8DF7-2CA9-9B05DEC197BE}"/>
              </a:ext>
            </a:extLst>
          </p:cNvPr>
          <p:cNvGraphicFramePr>
            <a:graphicFrameLocks noGrp="1"/>
          </p:cNvGraphicFramePr>
          <p:nvPr>
            <p:ph idx="1"/>
            <p:extLst>
              <p:ext uri="{D42A27DB-BD31-4B8C-83A1-F6EECF244321}">
                <p14:modId xmlns:p14="http://schemas.microsoft.com/office/powerpoint/2010/main" val="497213425"/>
              </p:ext>
            </p:extLst>
          </p:nvPr>
        </p:nvGraphicFramePr>
        <p:xfrm>
          <a:off x="838201" y="2013625"/>
          <a:ext cx="4614759" cy="4163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a:extLst>
              <a:ext uri="{FF2B5EF4-FFF2-40B4-BE49-F238E27FC236}">
                <a16:creationId xmlns:a16="http://schemas.microsoft.com/office/drawing/2014/main" id="{62F5E255-1C6D-214F-5BB6-28F4DD82B400}"/>
              </a:ext>
            </a:extLst>
          </p:cNvPr>
          <p:cNvSpPr/>
          <p:nvPr/>
        </p:nvSpPr>
        <p:spPr>
          <a:xfrm>
            <a:off x="-45071" y="3062689"/>
            <a:ext cx="6191480" cy="18949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15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59DDD-94BD-67DA-0279-0855C7ACB7ED}"/>
              </a:ext>
            </a:extLst>
          </p:cNvPr>
          <p:cNvSpPr>
            <a:spLocks noGrp="1"/>
          </p:cNvSpPr>
          <p:nvPr>
            <p:ph type="title"/>
          </p:nvPr>
        </p:nvSpPr>
        <p:spPr>
          <a:xfrm>
            <a:off x="6412091" y="501651"/>
            <a:ext cx="4395340" cy="1716255"/>
          </a:xfrm>
        </p:spPr>
        <p:txBody>
          <a:bodyPr anchor="b">
            <a:normAutofit/>
          </a:bodyPr>
          <a:lstStyle/>
          <a:p>
            <a:r>
              <a:rPr lang="en-GB" sz="5200"/>
              <a:t>The importance of relationships</a:t>
            </a:r>
          </a:p>
        </p:txBody>
      </p:sp>
      <p:sp>
        <p:nvSpPr>
          <p:cNvPr id="50" name="Rectangle 4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707590EC-46D9-7661-14B7-D9DABAC5D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143" y="818188"/>
            <a:ext cx="5221625" cy="5221625"/>
          </a:xfrm>
          <a:prstGeom prst="rect">
            <a:avLst/>
          </a:prstGeom>
        </p:spPr>
      </p:pic>
      <p:sp>
        <p:nvSpPr>
          <p:cNvPr id="24" name="Content Placeholder 2">
            <a:extLst>
              <a:ext uri="{FF2B5EF4-FFF2-40B4-BE49-F238E27FC236}">
                <a16:creationId xmlns:a16="http://schemas.microsoft.com/office/drawing/2014/main" id="{1C6E917C-0B91-BBA9-8D9F-BCAEBBB37AC3}"/>
              </a:ext>
            </a:extLst>
          </p:cNvPr>
          <p:cNvSpPr>
            <a:spLocks noGrp="1"/>
          </p:cNvSpPr>
          <p:nvPr>
            <p:ph idx="1"/>
          </p:nvPr>
        </p:nvSpPr>
        <p:spPr>
          <a:xfrm>
            <a:off x="6392583" y="2645922"/>
            <a:ext cx="4434721" cy="3710427"/>
          </a:xfrm>
        </p:spPr>
        <p:txBody>
          <a:bodyPr anchor="t">
            <a:normAutofit/>
          </a:bodyPr>
          <a:lstStyle/>
          <a:p>
            <a:pPr marL="0" indent="0">
              <a:buNone/>
            </a:pPr>
            <a:r>
              <a:rPr lang="en-GB" sz="1900" dirty="0">
                <a:solidFill>
                  <a:schemeClr val="tx1">
                    <a:alpha val="80000"/>
                  </a:schemeClr>
                </a:solidFill>
              </a:rPr>
              <a:t>Relational (psychological) permanence (</a:t>
            </a:r>
            <a:r>
              <a:rPr lang="en-GB" sz="1900" dirty="0">
                <a:solidFill>
                  <a:schemeClr val="tx1">
                    <a:alpha val="80000"/>
                  </a:schemeClr>
                </a:solidFill>
                <a:hlinkClick r:id="rId5"/>
              </a:rPr>
              <a:t>Palacios et al, 2019</a:t>
            </a:r>
            <a:r>
              <a:rPr lang="en-GB" sz="1900" dirty="0">
                <a:solidFill>
                  <a:schemeClr val="tx1">
                    <a:alpha val="80000"/>
                  </a:schemeClr>
                </a:solidFill>
              </a:rPr>
              <a:t>)</a:t>
            </a:r>
          </a:p>
          <a:p>
            <a:r>
              <a:rPr lang="en-GB" sz="1900" dirty="0">
                <a:solidFill>
                  <a:schemeClr val="tx1">
                    <a:alpha val="80000"/>
                  </a:schemeClr>
                </a:solidFill>
              </a:rPr>
              <a:t>(1) close, primary attachments of a child or young person to their caregiver(s) and other family members; </a:t>
            </a:r>
          </a:p>
          <a:p>
            <a:r>
              <a:rPr lang="en-GB" sz="1900" dirty="0">
                <a:solidFill>
                  <a:schemeClr val="tx1">
                    <a:alpha val="80000"/>
                  </a:schemeClr>
                </a:solidFill>
              </a:rPr>
              <a:t>(2) reciprocal caregiver bonding to the child -  unqualified lifelong commitment; </a:t>
            </a:r>
          </a:p>
          <a:p>
            <a:r>
              <a:rPr lang="en-GB" sz="1900" dirty="0">
                <a:solidFill>
                  <a:schemeClr val="tx1">
                    <a:alpha val="80000"/>
                  </a:schemeClr>
                </a:solidFill>
              </a:rPr>
              <a:t>(3) each person having a sense of belonging permanently to each other (i.e., seeing themselves as a family)</a:t>
            </a:r>
          </a:p>
          <a:p>
            <a:endParaRPr lang="en-GB" sz="1900" dirty="0">
              <a:solidFill>
                <a:schemeClr val="tx1">
                  <a:alpha val="80000"/>
                </a:schemeClr>
              </a:solidFill>
            </a:endParaRPr>
          </a:p>
        </p:txBody>
      </p:sp>
      <p:cxnSp>
        <p:nvCxnSpPr>
          <p:cNvPr id="52" name="Straight Connector 5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8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B957-D685-A375-8DCC-106BE73D1EDE}"/>
              </a:ext>
            </a:extLst>
          </p:cNvPr>
          <p:cNvSpPr>
            <a:spLocks noGrp="1"/>
          </p:cNvSpPr>
          <p:nvPr>
            <p:ph type="title"/>
          </p:nvPr>
        </p:nvSpPr>
        <p:spPr/>
        <p:txBody>
          <a:bodyPr/>
          <a:lstStyle/>
          <a:p>
            <a:r>
              <a:rPr lang="en-GB" dirty="0"/>
              <a:t>Early permanence</a:t>
            </a:r>
          </a:p>
        </p:txBody>
      </p:sp>
      <p:graphicFrame>
        <p:nvGraphicFramePr>
          <p:cNvPr id="5" name="Content Placeholder 4">
            <a:extLst>
              <a:ext uri="{FF2B5EF4-FFF2-40B4-BE49-F238E27FC236}">
                <a16:creationId xmlns:a16="http://schemas.microsoft.com/office/drawing/2014/main" id="{EF80474A-F5CA-CD3C-E7C2-46D80831F52A}"/>
              </a:ext>
            </a:extLst>
          </p:cNvPr>
          <p:cNvGraphicFramePr>
            <a:graphicFrameLocks noGrp="1"/>
          </p:cNvGraphicFramePr>
          <p:nvPr>
            <p:ph sz="half" idx="1"/>
            <p:extLst>
              <p:ext uri="{D42A27DB-BD31-4B8C-83A1-F6EECF244321}">
                <p14:modId xmlns:p14="http://schemas.microsoft.com/office/powerpoint/2010/main" val="241024063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E8592D85-756A-391D-1C58-E4F598FDBE8B}"/>
              </a:ext>
            </a:extLst>
          </p:cNvPr>
          <p:cNvSpPr>
            <a:spLocks noGrp="1"/>
          </p:cNvSpPr>
          <p:nvPr>
            <p:ph sz="half" idx="2"/>
          </p:nvPr>
        </p:nvSpPr>
        <p:spPr>
          <a:xfrm>
            <a:off x="6172202" y="546100"/>
            <a:ext cx="5181600" cy="4351338"/>
          </a:xfrm>
        </p:spPr>
        <p:txBody>
          <a:bodyPr/>
          <a:lstStyle/>
          <a:p>
            <a:pPr marL="0" indent="0" algn="ctr">
              <a:buNone/>
            </a:pPr>
            <a:r>
              <a:rPr lang="en-GB" dirty="0"/>
              <a:t>Child is cared for by carers who are dually approved as foster carers and adopters (CP or </a:t>
            </a:r>
            <a:r>
              <a:rPr lang="en-GB" dirty="0" err="1"/>
              <a:t>FfA</a:t>
            </a:r>
            <a:r>
              <a:rPr lang="en-GB" dirty="0"/>
              <a:t>) or, where the adopters have temporary approval as a foster carer and are also approved as adopters for a named child (</a:t>
            </a:r>
            <a:r>
              <a:rPr lang="en-GB" dirty="0" err="1"/>
              <a:t>FfA</a:t>
            </a:r>
            <a:r>
              <a:rPr lang="en-GB" dirty="0"/>
              <a:t>).</a:t>
            </a:r>
          </a:p>
        </p:txBody>
      </p:sp>
      <p:pic>
        <p:nvPicPr>
          <p:cNvPr id="7" name="Picture 6">
            <a:extLst>
              <a:ext uri="{FF2B5EF4-FFF2-40B4-BE49-F238E27FC236}">
                <a16:creationId xmlns:a16="http://schemas.microsoft.com/office/drawing/2014/main" id="{151EEEDF-C90A-E656-421C-78365B7C1842}"/>
              </a:ext>
            </a:extLst>
          </p:cNvPr>
          <p:cNvPicPr>
            <a:picLocks noChangeAspect="1"/>
          </p:cNvPicPr>
          <p:nvPr/>
        </p:nvPicPr>
        <p:blipFill>
          <a:blip r:embed="rId8"/>
          <a:stretch>
            <a:fillRect/>
          </a:stretch>
        </p:blipFill>
        <p:spPr>
          <a:xfrm>
            <a:off x="6272807" y="4234551"/>
            <a:ext cx="5080993" cy="2077349"/>
          </a:xfrm>
          <a:prstGeom prst="rect">
            <a:avLst/>
          </a:prstGeom>
        </p:spPr>
      </p:pic>
    </p:spTree>
    <p:extLst>
      <p:ext uri="{BB962C8B-B14F-4D97-AF65-F5344CB8AC3E}">
        <p14:creationId xmlns:p14="http://schemas.microsoft.com/office/powerpoint/2010/main" val="370796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D9DC2-FCE3-C63C-C112-2C0504CC8C1B}"/>
              </a:ext>
            </a:extLst>
          </p:cNvPr>
          <p:cNvSpPr>
            <a:spLocks noGrp="1"/>
          </p:cNvSpPr>
          <p:nvPr>
            <p:ph type="title"/>
          </p:nvPr>
        </p:nvSpPr>
        <p:spPr>
          <a:xfrm>
            <a:off x="838200" y="668377"/>
            <a:ext cx="10515600" cy="1325563"/>
          </a:xfrm>
        </p:spPr>
        <p:txBody>
          <a:bodyPr>
            <a:normAutofit/>
          </a:bodyPr>
          <a:lstStyle/>
          <a:p>
            <a:r>
              <a:rPr lang="en-GB"/>
              <a:t>Early permanence outcomes (</a:t>
            </a:r>
            <a:r>
              <a:rPr lang="en-GB">
                <a:hlinkClick r:id="rId3"/>
              </a:rPr>
              <a:t>Coram 2013</a:t>
            </a:r>
            <a:r>
              <a:rPr lang="en-GB"/>
              <a:t>)</a:t>
            </a:r>
            <a:endParaRPr lang="en-GB" dirty="0"/>
          </a:p>
        </p:txBody>
      </p:sp>
      <p:sp>
        <p:nvSpPr>
          <p:cNvPr id="3" name="Content Placeholder 2">
            <a:extLst>
              <a:ext uri="{FF2B5EF4-FFF2-40B4-BE49-F238E27FC236}">
                <a16:creationId xmlns:a16="http://schemas.microsoft.com/office/drawing/2014/main" id="{D53E6578-294C-92BF-F378-9E6913BFDB63}"/>
              </a:ext>
            </a:extLst>
          </p:cNvPr>
          <p:cNvSpPr>
            <a:spLocks noGrp="1"/>
          </p:cNvSpPr>
          <p:nvPr>
            <p:ph sz="half" idx="1"/>
          </p:nvPr>
        </p:nvSpPr>
        <p:spPr>
          <a:xfrm>
            <a:off x="838200" y="2177456"/>
            <a:ext cx="5097780" cy="3795748"/>
          </a:xfrm>
        </p:spPr>
        <p:txBody>
          <a:bodyPr>
            <a:normAutofit/>
          </a:bodyPr>
          <a:lstStyle/>
          <a:p>
            <a:pPr lvl="1"/>
            <a:r>
              <a:rPr lang="en-GB"/>
              <a:t>Greater continuity of care before adoption</a:t>
            </a:r>
          </a:p>
          <a:p>
            <a:pPr lvl="1"/>
            <a:r>
              <a:rPr lang="en-GB"/>
              <a:t>Earlier age at adoption</a:t>
            </a:r>
          </a:p>
          <a:p>
            <a:pPr lvl="1"/>
            <a:r>
              <a:rPr lang="en-GB"/>
              <a:t>No disruptions</a:t>
            </a:r>
          </a:p>
          <a:p>
            <a:pPr lvl="1"/>
            <a:r>
              <a:rPr lang="en-GB"/>
              <a:t>One third doing very well; one third had minor support needs, one third had higher support needs</a:t>
            </a:r>
            <a:endParaRPr lang="en-GB" dirty="0"/>
          </a:p>
        </p:txBody>
      </p:sp>
      <p:sp>
        <p:nvSpPr>
          <p:cNvPr id="4" name="Content Placeholder 3">
            <a:extLst>
              <a:ext uri="{FF2B5EF4-FFF2-40B4-BE49-F238E27FC236}">
                <a16:creationId xmlns:a16="http://schemas.microsoft.com/office/drawing/2014/main" id="{81F8B138-75F3-6E9A-C849-CEC7F2E9820E}"/>
              </a:ext>
            </a:extLst>
          </p:cNvPr>
          <p:cNvSpPr>
            <a:spLocks noGrp="1"/>
          </p:cNvSpPr>
          <p:nvPr>
            <p:ph sz="half" idx="2"/>
          </p:nvPr>
        </p:nvSpPr>
        <p:spPr>
          <a:xfrm>
            <a:off x="6256020" y="2177456"/>
            <a:ext cx="5097780" cy="3795748"/>
          </a:xfrm>
        </p:spPr>
        <p:txBody>
          <a:bodyPr>
            <a:normAutofit/>
          </a:bodyPr>
          <a:lstStyle/>
          <a:p>
            <a:pPr marL="0" indent="0">
              <a:buNone/>
            </a:pPr>
            <a:r>
              <a:rPr lang="en-GB" sz="2200" i="1" dirty="0"/>
              <a:t>… early placement has not prevented a significant minority of the children from experiencing considerable challenges. </a:t>
            </a:r>
          </a:p>
          <a:p>
            <a:pPr marL="0" indent="0">
              <a:buNone/>
            </a:pPr>
            <a:r>
              <a:rPr lang="en-GB" sz="2200" b="1" i="1" dirty="0"/>
              <a:t>Later placement and greater instability in infancy could</a:t>
            </a:r>
            <a:r>
              <a:rPr lang="en-GB" sz="2200" i="1" dirty="0"/>
              <a:t> </a:t>
            </a:r>
            <a:r>
              <a:rPr lang="en-GB" sz="2200" b="1" i="1" dirty="0"/>
              <a:t>only have increased these difficulties</a:t>
            </a:r>
            <a:r>
              <a:rPr lang="en-GB" sz="2200" i="1" dirty="0"/>
              <a:t>. </a:t>
            </a:r>
          </a:p>
          <a:p>
            <a:pPr marL="0" indent="0">
              <a:buNone/>
            </a:pPr>
            <a:r>
              <a:rPr lang="en-GB" sz="2200" i="1" dirty="0"/>
              <a:t>The fact that all placements have been sustained is very significant, and parents’ accounts of their commitment to their children were impressive. </a:t>
            </a:r>
          </a:p>
          <a:p>
            <a:pPr marL="0" indent="0">
              <a:buNone/>
            </a:pPr>
            <a:r>
              <a:rPr lang="en-GB" sz="2200" i="1" dirty="0"/>
              <a:t>(Coram 2013, p. 11)</a:t>
            </a:r>
          </a:p>
        </p:txBody>
      </p:sp>
    </p:spTree>
    <p:extLst>
      <p:ext uri="{BB962C8B-B14F-4D97-AF65-F5344CB8AC3E}">
        <p14:creationId xmlns:p14="http://schemas.microsoft.com/office/powerpoint/2010/main" val="53733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AA08311-C694-B06C-5058-5854DC87988A}"/>
              </a:ext>
            </a:extLst>
          </p:cNvPr>
          <p:cNvSpPr>
            <a:spLocks noGrp="1"/>
          </p:cNvSpPr>
          <p:nvPr>
            <p:ph idx="1"/>
          </p:nvPr>
        </p:nvSpPr>
        <p:spPr>
          <a:xfrm>
            <a:off x="838200" y="1825625"/>
            <a:ext cx="5558489" cy="4351338"/>
          </a:xfrm>
        </p:spPr>
        <p:txBody>
          <a:bodyPr>
            <a:normAutofit/>
          </a:bodyPr>
          <a:lstStyle/>
          <a:p>
            <a:pPr marL="0" indent="0">
              <a:buNone/>
            </a:pPr>
            <a:r>
              <a:rPr lang="en-GB" sz="2600" dirty="0"/>
              <a:t>‘For all of us, just being there from... as early as you could have been… that offers stability, and you bond and you’ve got history together, and that’s what families have, isn’t it? Sam likes nothing better than saying ‘look at my baby photos’ and ‘what did I do as a baby?’ and I feel so blessed that we had them as babies and they’ve been part of our lives.’</a:t>
            </a:r>
          </a:p>
          <a:p>
            <a:pPr marL="0" indent="0">
              <a:buNone/>
            </a:pPr>
            <a:r>
              <a:rPr lang="en-GB" sz="2600" dirty="0"/>
              <a:t>(Adoptive parent in Coram, 2013, p. 14)</a:t>
            </a:r>
          </a:p>
          <a:p>
            <a:endParaRPr lang="en-GB" sz="2600" dirty="0"/>
          </a:p>
        </p:txBody>
      </p:sp>
      <p:sp>
        <p:nvSpPr>
          <p:cNvPr id="26" name="Oval 2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Block Arc 2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Shape 2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2" name="Straight Connector 3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74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8856F-81E9-D48E-F526-8165AEA3ECBA}"/>
              </a:ext>
            </a:extLst>
          </p:cNvPr>
          <p:cNvSpPr>
            <a:spLocks noGrp="1"/>
          </p:cNvSpPr>
          <p:nvPr>
            <p:ph type="title"/>
          </p:nvPr>
        </p:nvSpPr>
        <p:spPr>
          <a:xfrm>
            <a:off x="838200" y="557188"/>
            <a:ext cx="10515600" cy="1133499"/>
          </a:xfrm>
        </p:spPr>
        <p:txBody>
          <a:bodyPr>
            <a:normAutofit/>
          </a:bodyPr>
          <a:lstStyle/>
          <a:p>
            <a:pPr algn="ctr"/>
            <a:r>
              <a:rPr lang="en-GB" sz="5200"/>
              <a:t>The complexity of early permanence</a:t>
            </a:r>
          </a:p>
        </p:txBody>
      </p:sp>
      <p:graphicFrame>
        <p:nvGraphicFramePr>
          <p:cNvPr id="5" name="Content Placeholder 2">
            <a:extLst>
              <a:ext uri="{FF2B5EF4-FFF2-40B4-BE49-F238E27FC236}">
                <a16:creationId xmlns:a16="http://schemas.microsoft.com/office/drawing/2014/main" id="{AEFEDED0-3986-6B33-90B9-16E36413811E}"/>
              </a:ext>
            </a:extLst>
          </p:cNvPr>
          <p:cNvGraphicFramePr>
            <a:graphicFrameLocks noGrp="1"/>
          </p:cNvGraphicFramePr>
          <p:nvPr>
            <p:ph idx="1"/>
            <p:extLst>
              <p:ext uri="{D42A27DB-BD31-4B8C-83A1-F6EECF244321}">
                <p14:modId xmlns:p14="http://schemas.microsoft.com/office/powerpoint/2010/main" val="373245291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02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26B17E-3C44-B675-9169-9670FD625155}"/>
              </a:ext>
            </a:extLst>
          </p:cNvPr>
          <p:cNvSpPr>
            <a:spLocks noGrp="1"/>
          </p:cNvSpPr>
          <p:nvPr>
            <p:ph type="title"/>
          </p:nvPr>
        </p:nvSpPr>
        <p:spPr>
          <a:xfrm>
            <a:off x="838200" y="620742"/>
            <a:ext cx="10515600" cy="1325563"/>
          </a:xfrm>
        </p:spPr>
        <p:txBody>
          <a:bodyPr>
            <a:normAutofit/>
          </a:bodyPr>
          <a:lstStyle/>
          <a:p>
            <a:r>
              <a:rPr lang="en-GB">
                <a:solidFill>
                  <a:srgbClr val="FFFFFF"/>
                </a:solidFill>
              </a:rPr>
              <a:t>Barriers and solutions in achieving early permanency (Copson &amp; Neil, in progress)</a:t>
            </a:r>
          </a:p>
        </p:txBody>
      </p:sp>
      <p:cxnSp>
        <p:nvCxnSpPr>
          <p:cNvPr id="13" name="Straight Connector 12">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1099E6A5-4DDB-D9DF-136A-F637288AB549}"/>
              </a:ext>
            </a:extLst>
          </p:cNvPr>
          <p:cNvSpPr>
            <a:spLocks noGrp="1"/>
          </p:cNvSpPr>
          <p:nvPr>
            <p:ph sz="half" idx="1"/>
          </p:nvPr>
        </p:nvSpPr>
        <p:spPr>
          <a:xfrm>
            <a:off x="838200" y="2266345"/>
            <a:ext cx="5097780" cy="3910617"/>
          </a:xfrm>
        </p:spPr>
        <p:txBody>
          <a:bodyPr>
            <a:normAutofit/>
          </a:bodyPr>
          <a:lstStyle/>
          <a:p>
            <a:r>
              <a:rPr lang="en-GB" sz="2400">
                <a:solidFill>
                  <a:srgbClr val="FFFFFF"/>
                </a:solidFill>
              </a:rPr>
              <a:t>Regional variations</a:t>
            </a:r>
          </a:p>
          <a:p>
            <a:r>
              <a:rPr lang="en-GB" sz="2400">
                <a:solidFill>
                  <a:srgbClr val="FFFFFF"/>
                </a:solidFill>
              </a:rPr>
              <a:t>Not all children considered</a:t>
            </a:r>
          </a:p>
          <a:p>
            <a:r>
              <a:rPr lang="en-GB" sz="2400">
                <a:solidFill>
                  <a:srgbClr val="FFFFFF"/>
                </a:solidFill>
              </a:rPr>
              <a:t>Contact – missed opportunities</a:t>
            </a:r>
          </a:p>
          <a:p>
            <a:r>
              <a:rPr lang="en-GB" sz="2400">
                <a:solidFill>
                  <a:srgbClr val="FFFFFF"/>
                </a:solidFill>
              </a:rPr>
              <a:t>Professionals lack knowledge and confidence</a:t>
            </a:r>
          </a:p>
          <a:p>
            <a:r>
              <a:rPr lang="en-GB" sz="2400">
                <a:solidFill>
                  <a:srgbClr val="FFFFFF"/>
                </a:solidFill>
              </a:rPr>
              <a:t>Prospective adopters are uncertain – not enough carers</a:t>
            </a:r>
          </a:p>
          <a:p>
            <a:r>
              <a:rPr lang="en-GB" sz="2400">
                <a:solidFill>
                  <a:srgbClr val="FFFFFF"/>
                </a:solidFill>
              </a:rPr>
              <a:t>Additional strains for carers</a:t>
            </a:r>
          </a:p>
          <a:p>
            <a:r>
              <a:rPr lang="en-GB" sz="2400">
                <a:solidFill>
                  <a:srgbClr val="FFFFFF"/>
                </a:solidFill>
              </a:rPr>
              <a:t>Birth parents do not understand EP</a:t>
            </a:r>
          </a:p>
        </p:txBody>
      </p:sp>
      <p:sp>
        <p:nvSpPr>
          <p:cNvPr id="6" name="Content Placeholder 5">
            <a:extLst>
              <a:ext uri="{FF2B5EF4-FFF2-40B4-BE49-F238E27FC236}">
                <a16:creationId xmlns:a16="http://schemas.microsoft.com/office/drawing/2014/main" id="{DCD1AB4D-37FC-461D-6473-3C683880E3B9}"/>
              </a:ext>
            </a:extLst>
          </p:cNvPr>
          <p:cNvSpPr>
            <a:spLocks noGrp="1"/>
          </p:cNvSpPr>
          <p:nvPr>
            <p:ph sz="half" idx="2"/>
          </p:nvPr>
        </p:nvSpPr>
        <p:spPr>
          <a:xfrm>
            <a:off x="6256020" y="2266345"/>
            <a:ext cx="5097780" cy="3910618"/>
          </a:xfrm>
        </p:spPr>
        <p:txBody>
          <a:bodyPr>
            <a:normAutofit/>
          </a:bodyPr>
          <a:lstStyle/>
          <a:p>
            <a:r>
              <a:rPr lang="en-GB" sz="2200" dirty="0">
                <a:solidFill>
                  <a:srgbClr val="FFFFFF"/>
                </a:solidFill>
              </a:rPr>
              <a:t>Development of resources, training and guidance for professionals across different groups</a:t>
            </a:r>
          </a:p>
          <a:p>
            <a:r>
              <a:rPr lang="en-GB" sz="2200" dirty="0">
                <a:solidFill>
                  <a:srgbClr val="FFFFFF"/>
                </a:solidFill>
              </a:rPr>
              <a:t>Champions in agencies</a:t>
            </a:r>
          </a:p>
          <a:p>
            <a:r>
              <a:rPr lang="en-GB" sz="2200" dirty="0">
                <a:solidFill>
                  <a:srgbClr val="FFFFFF"/>
                </a:solidFill>
              </a:rPr>
              <a:t>Changes or additions to adopter preparation</a:t>
            </a:r>
          </a:p>
          <a:p>
            <a:r>
              <a:rPr lang="en-GB" sz="2200" dirty="0">
                <a:solidFill>
                  <a:srgbClr val="FFFFFF"/>
                </a:solidFill>
              </a:rPr>
              <a:t>Therapeutic support for carers</a:t>
            </a:r>
          </a:p>
          <a:p>
            <a:r>
              <a:rPr lang="en-GB" sz="2200" dirty="0">
                <a:solidFill>
                  <a:srgbClr val="FFFFFF"/>
                </a:solidFill>
              </a:rPr>
              <a:t>Enhanced support for birth parents</a:t>
            </a:r>
          </a:p>
          <a:p>
            <a:r>
              <a:rPr lang="en-GB" sz="2200" dirty="0">
                <a:solidFill>
                  <a:srgbClr val="FFFFFF"/>
                </a:solidFill>
              </a:rPr>
              <a:t>Organised systems for identifying matches</a:t>
            </a:r>
          </a:p>
          <a:p>
            <a:endParaRPr lang="en-GB" sz="2200" dirty="0">
              <a:solidFill>
                <a:srgbClr val="FFFFFF"/>
              </a:solidFill>
            </a:endParaRPr>
          </a:p>
        </p:txBody>
      </p:sp>
    </p:spTree>
    <p:extLst>
      <p:ext uri="{BB962C8B-B14F-4D97-AF65-F5344CB8AC3E}">
        <p14:creationId xmlns:p14="http://schemas.microsoft.com/office/powerpoint/2010/main" val="24181482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2A1BEA-9870-3A25-6F22-02F52CA0AE94}"/>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Complex loss and identity issues (</a:t>
            </a:r>
            <a:r>
              <a:rPr lang="en-GB" dirty="0">
                <a:solidFill>
                  <a:srgbClr val="FFFFFF"/>
                </a:solidFill>
                <a:hlinkClick r:id="rId3"/>
              </a:rPr>
              <a:t>Neil et al, 2023</a:t>
            </a:r>
            <a:r>
              <a:rPr lang="en-GB" dirty="0">
                <a:solidFill>
                  <a:srgbClr val="FFFFFF"/>
                </a:solidFill>
              </a:rPr>
              <a:t>)</a:t>
            </a:r>
          </a:p>
        </p:txBody>
      </p:sp>
      <p:sp>
        <p:nvSpPr>
          <p:cNvPr id="3" name="Content Placeholder 2">
            <a:extLst>
              <a:ext uri="{FF2B5EF4-FFF2-40B4-BE49-F238E27FC236}">
                <a16:creationId xmlns:a16="http://schemas.microsoft.com/office/drawing/2014/main" id="{80F8B2B4-5249-D942-A9F6-A792095831CA}"/>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endParaRPr lang="en-GB" sz="2000" b="1" dirty="0">
              <a:effectLst>
                <a:outerShdw blurRad="38100" dist="38100" dir="2700000" algn="tl">
                  <a:srgbClr val="000000">
                    <a:alpha val="43137"/>
                  </a:srgbClr>
                </a:outerShdw>
              </a:effectLst>
              <a:latin typeface="Trebuchet MS" panose="020B0603020202020204" pitchFamily="34" charset="0"/>
            </a:endParaRPr>
          </a:p>
          <a:p>
            <a:r>
              <a:rPr lang="en-GB" sz="2000" dirty="0">
                <a:latin typeface="Calibri" panose="020F0502020204030204" pitchFamily="34" charset="0"/>
                <a:cs typeface="Calibri" panose="020F0502020204030204" pitchFamily="34" charset="0"/>
              </a:rPr>
              <a:t>I felt when I was younger quite empty sometimes.  I used to fill that void, ... I was going to school and stealing all the toys.  […] I really do think it was because I didn't have my birth mum in my life.  It haunted me….the jigsaw wasn’t complete in my life. (F09).</a:t>
            </a:r>
            <a:r>
              <a:rPr lang="en-GB"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had the worst upbringing…[</a:t>
            </a: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aunt] just told herself, that my birth mum was innocent.  She would talk about it, and how it was a huge injustice, with me right there.  (M02)</a:t>
            </a:r>
            <a:endParaRPr lang="en-GB" sz="2000" dirty="0">
              <a:latin typeface="Calibri" panose="020F0502020204030204" pitchFamily="34" charset="0"/>
              <a:cs typeface="Calibri" panose="020F0502020204030204" pitchFamily="34" charset="0"/>
            </a:endParaRPr>
          </a:p>
        </p:txBody>
      </p:sp>
      <p:sp>
        <p:nvSpPr>
          <p:cNvPr id="46" name="Arc 4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87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D64470-F293-DD4C-39BA-160A9DD73B89}"/>
              </a:ext>
            </a:extLst>
          </p:cNvPr>
          <p:cNvSpPr>
            <a:spLocks noGrp="1"/>
          </p:cNvSpPr>
          <p:nvPr>
            <p:ph type="title"/>
          </p:nvPr>
        </p:nvSpPr>
        <p:spPr>
          <a:xfrm>
            <a:off x="686834" y="591344"/>
            <a:ext cx="3200400" cy="5585619"/>
          </a:xfrm>
        </p:spPr>
        <p:txBody>
          <a:bodyPr>
            <a:normAutofit/>
          </a:bodyPr>
          <a:lstStyle/>
          <a:p>
            <a:r>
              <a:rPr lang="en-GB">
                <a:solidFill>
                  <a:srgbClr val="FFFFFF"/>
                </a:solidFill>
              </a:rPr>
              <a:t>The importance of adoptive parents supporting birth family connections</a:t>
            </a:r>
          </a:p>
        </p:txBody>
      </p:sp>
      <p:sp>
        <p:nvSpPr>
          <p:cNvPr id="3" name="Content Placeholder 2">
            <a:extLst>
              <a:ext uri="{FF2B5EF4-FFF2-40B4-BE49-F238E27FC236}">
                <a16:creationId xmlns:a16="http://schemas.microsoft.com/office/drawing/2014/main" id="{A31D7CAC-6F13-5F7B-74F7-A65C9F85D692}"/>
              </a:ext>
            </a:extLst>
          </p:cNvPr>
          <p:cNvSpPr>
            <a:spLocks noGrp="1"/>
          </p:cNvSpPr>
          <p:nvPr>
            <p:ph idx="1"/>
          </p:nvPr>
        </p:nvSpPr>
        <p:spPr>
          <a:xfrm>
            <a:off x="4447308" y="591344"/>
            <a:ext cx="6906491" cy="5585619"/>
          </a:xfrm>
        </p:spPr>
        <p:txBody>
          <a:bodyPr vert="horz" lIns="91440" tIns="45720" rIns="91440" bIns="45720" rtlCol="0" anchor="ctr">
            <a:normAutofit/>
          </a:bodyPr>
          <a:lstStyle/>
          <a:p>
            <a:endParaRPr lang="en-GB" sz="2400"/>
          </a:p>
          <a:p>
            <a:r>
              <a:rPr lang="en-GB" sz="2400"/>
              <a:t>My parents were always very open about what happened. That I could go and see my birth parents whenever I wanted. I had a file and I would go through the file and they would always make time to go through it. So, it was always just a very open experience, one that I found really interesting and I was comfortable with (F10).</a:t>
            </a:r>
          </a:p>
          <a:p>
            <a:endParaRPr lang="en-GB" sz="2400"/>
          </a:p>
          <a:p>
            <a:r>
              <a:rPr lang="en-GB" sz="2400"/>
              <a:t>I think my mother would rather not even think about it…she would just purely say “you're my daughter” and that was it – she didn’t want to go there. Or there might be a kind of spiteful comment… (M08)</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73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A4BADD-01F6-BA6E-46C0-12C6CC1CE5F0}"/>
              </a:ext>
            </a:extLst>
          </p:cNvPr>
          <p:cNvSpPr>
            <a:spLocks noGrp="1"/>
          </p:cNvSpPr>
          <p:nvPr>
            <p:ph type="title"/>
          </p:nvPr>
        </p:nvSpPr>
        <p:spPr>
          <a:xfrm>
            <a:off x="686834" y="1153572"/>
            <a:ext cx="3200400" cy="4461163"/>
          </a:xfrm>
        </p:spPr>
        <p:txBody>
          <a:bodyPr>
            <a:normAutofit/>
          </a:bodyPr>
          <a:lstStyle/>
          <a:p>
            <a:r>
              <a:rPr lang="en-GB">
                <a:solidFill>
                  <a:srgbClr val="FFFFFF"/>
                </a:solidFill>
              </a:rPr>
              <a:t>How can </a:t>
            </a:r>
            <a:r>
              <a:rPr lang="en-GB" b="1" i="1">
                <a:solidFill>
                  <a:srgbClr val="FFFFFF"/>
                </a:solidFill>
              </a:rPr>
              <a:t>safe and meaningful </a:t>
            </a:r>
            <a:r>
              <a:rPr lang="en-GB">
                <a:solidFill>
                  <a:srgbClr val="FFFFFF"/>
                </a:solidFill>
              </a:rPr>
              <a:t>birth family contact build resilience?</a:t>
            </a:r>
          </a:p>
        </p:txBody>
      </p:sp>
      <p:sp>
        <p:nvSpPr>
          <p:cNvPr id="3" name="Content Placeholder 2">
            <a:extLst>
              <a:ext uri="{FF2B5EF4-FFF2-40B4-BE49-F238E27FC236}">
                <a16:creationId xmlns:a16="http://schemas.microsoft.com/office/drawing/2014/main" id="{5F7ACB0F-0CE6-C4C6-D775-60A0ADD210BB}"/>
              </a:ext>
            </a:extLst>
          </p:cNvPr>
          <p:cNvSpPr>
            <a:spLocks noGrp="1"/>
          </p:cNvSpPr>
          <p:nvPr>
            <p:ph idx="1"/>
          </p:nvPr>
        </p:nvSpPr>
        <p:spPr>
          <a:xfrm>
            <a:off x="4447308" y="591344"/>
            <a:ext cx="6906491" cy="5585619"/>
          </a:xfrm>
        </p:spPr>
        <p:txBody>
          <a:bodyPr anchor="ctr">
            <a:normAutofit/>
          </a:bodyPr>
          <a:lstStyle/>
          <a:p>
            <a:r>
              <a:rPr lang="en-GB" sz="2600" dirty="0"/>
              <a:t>Contact planning must protect child from risks related to having contact AND not having contact</a:t>
            </a:r>
          </a:p>
          <a:p>
            <a:r>
              <a:rPr lang="en-GB" sz="2600" dirty="0"/>
              <a:t>Draw on sources of strength in the child’s network</a:t>
            </a:r>
          </a:p>
          <a:p>
            <a:r>
              <a:rPr lang="en-GB" sz="2600" dirty="0"/>
              <a:t>Level of stress must be manageable – adopters key in providing ‘secure base’ for child</a:t>
            </a:r>
          </a:p>
          <a:p>
            <a:r>
              <a:rPr lang="en-GB" sz="2600" dirty="0"/>
              <a:t>Building perspective taking, self-esteem and understanding life story</a:t>
            </a:r>
          </a:p>
          <a:p>
            <a:r>
              <a:rPr lang="en-GB" sz="2600" dirty="0"/>
              <a:t>Skills and knowledge relevant to managing birth family relationships in adulthood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57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 wooden sign with a arrow&#10;&#10;Description automatically generated">
            <a:extLst>
              <a:ext uri="{FF2B5EF4-FFF2-40B4-BE49-F238E27FC236}">
                <a16:creationId xmlns:a16="http://schemas.microsoft.com/office/drawing/2014/main" id="{F0C823B5-69D8-72FE-28E0-9ADD3160C3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665988"/>
            <a:ext cx="11277600" cy="552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2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EC47-1DC8-2EDD-F85F-880C2A66C1D3}"/>
              </a:ext>
            </a:extLst>
          </p:cNvPr>
          <p:cNvSpPr>
            <a:spLocks noGrp="1"/>
          </p:cNvSpPr>
          <p:nvPr>
            <p:ph type="title"/>
          </p:nvPr>
        </p:nvSpPr>
        <p:spPr>
          <a:xfrm>
            <a:off x="761799" y="250059"/>
            <a:ext cx="5334197" cy="735723"/>
          </a:xfrm>
        </p:spPr>
        <p:txBody>
          <a:bodyPr vert="horz" lIns="91440" tIns="45720" rIns="91440" bIns="45720" rtlCol="0" anchor="ctr">
            <a:normAutofit/>
          </a:bodyPr>
          <a:lstStyle/>
          <a:p>
            <a:r>
              <a:rPr lang="en-US" sz="4000"/>
              <a:t>The current situation </a:t>
            </a:r>
          </a:p>
        </p:txBody>
      </p:sp>
      <p:pic>
        <p:nvPicPr>
          <p:cNvPr id="5" name="Picture 4">
            <a:extLst>
              <a:ext uri="{FF2B5EF4-FFF2-40B4-BE49-F238E27FC236}">
                <a16:creationId xmlns:a16="http://schemas.microsoft.com/office/drawing/2014/main" id="{77FE3DE4-5897-D444-6043-4DAFACCF3271}"/>
              </a:ext>
            </a:extLst>
          </p:cNvPr>
          <p:cNvPicPr>
            <a:picLocks noChangeAspect="1"/>
          </p:cNvPicPr>
          <p:nvPr/>
        </p:nvPicPr>
        <p:blipFill rotWithShape="1">
          <a:blip r:embed="rId3"/>
          <a:srcRect t="4388" r="-2"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graphicFrame>
        <p:nvGraphicFramePr>
          <p:cNvPr id="9" name="Content Placeholder 2">
            <a:extLst>
              <a:ext uri="{FF2B5EF4-FFF2-40B4-BE49-F238E27FC236}">
                <a16:creationId xmlns:a16="http://schemas.microsoft.com/office/drawing/2014/main" id="{A0A4FFB2-03DE-27EC-11DD-930121D52124}"/>
              </a:ext>
            </a:extLst>
          </p:cNvPr>
          <p:cNvGraphicFramePr>
            <a:graphicFrameLocks noGrp="1"/>
          </p:cNvGraphicFramePr>
          <p:nvPr>
            <p:ph sz="half" idx="1"/>
          </p:nvPr>
        </p:nvGraphicFramePr>
        <p:xfrm>
          <a:off x="761800" y="1235842"/>
          <a:ext cx="5334197" cy="5004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0244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A905-19E0-96DD-3EA4-C4C843875F58}"/>
              </a:ext>
            </a:extLst>
          </p:cNvPr>
          <p:cNvSpPr>
            <a:spLocks noGrp="1"/>
          </p:cNvSpPr>
          <p:nvPr>
            <p:ph type="title"/>
          </p:nvPr>
        </p:nvSpPr>
        <p:spPr>
          <a:xfrm>
            <a:off x="838200" y="365125"/>
            <a:ext cx="10515600" cy="1325563"/>
          </a:xfrm>
        </p:spPr>
        <p:txBody>
          <a:bodyPr>
            <a:normAutofit fontScale="90000"/>
          </a:bodyPr>
          <a:lstStyle/>
          <a:p>
            <a:r>
              <a:rPr lang="en-GB" sz="5000" dirty="0"/>
              <a:t>Four areas for action – ideas for change (</a:t>
            </a:r>
            <a:r>
              <a:rPr lang="en-GB" sz="5000" dirty="0">
                <a:hlinkClick r:id="rId3"/>
              </a:rPr>
              <a:t>Neil, 2024</a:t>
            </a:r>
            <a:r>
              <a:rPr lang="en-GB" sz="5000" dirty="0"/>
              <a:t>)</a:t>
            </a:r>
          </a:p>
        </p:txBody>
      </p:sp>
      <p:graphicFrame>
        <p:nvGraphicFramePr>
          <p:cNvPr id="5" name="Content Placeholder 2">
            <a:extLst>
              <a:ext uri="{FF2B5EF4-FFF2-40B4-BE49-F238E27FC236}">
                <a16:creationId xmlns:a16="http://schemas.microsoft.com/office/drawing/2014/main" id="{96E26AE8-40D7-7DE8-EA78-95A729120054}"/>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4301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BCE0-818D-6A9F-83DC-EE240DB854F9}"/>
              </a:ext>
            </a:extLst>
          </p:cNvPr>
          <p:cNvSpPr>
            <a:spLocks noGrp="1"/>
          </p:cNvSpPr>
          <p:nvPr>
            <p:ph type="title"/>
          </p:nvPr>
        </p:nvSpPr>
        <p:spPr>
          <a:xfrm>
            <a:off x="479394" y="1070800"/>
            <a:ext cx="3939688" cy="5583126"/>
          </a:xfrm>
        </p:spPr>
        <p:txBody>
          <a:bodyPr>
            <a:normAutofit/>
          </a:bodyPr>
          <a:lstStyle/>
          <a:p>
            <a:pPr algn="r"/>
            <a:r>
              <a:rPr lang="en-GB" sz="6200" dirty="0"/>
              <a:t>1: Initiating and leading change</a:t>
            </a:r>
          </a:p>
        </p:txBody>
      </p:sp>
      <p:graphicFrame>
        <p:nvGraphicFramePr>
          <p:cNvPr id="5" name="Content Placeholder 2">
            <a:extLst>
              <a:ext uri="{FF2B5EF4-FFF2-40B4-BE49-F238E27FC236}">
                <a16:creationId xmlns:a16="http://schemas.microsoft.com/office/drawing/2014/main" id="{4955B7FE-93C8-4164-6034-69F267642765}"/>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BCE0-818D-6A9F-83DC-EE240DB854F9}"/>
              </a:ext>
            </a:extLst>
          </p:cNvPr>
          <p:cNvSpPr>
            <a:spLocks noGrp="1"/>
          </p:cNvSpPr>
          <p:nvPr>
            <p:ph type="title"/>
          </p:nvPr>
        </p:nvSpPr>
        <p:spPr>
          <a:xfrm>
            <a:off x="479394" y="1070800"/>
            <a:ext cx="3939688" cy="5583126"/>
          </a:xfrm>
        </p:spPr>
        <p:txBody>
          <a:bodyPr>
            <a:normAutofit/>
          </a:bodyPr>
          <a:lstStyle/>
          <a:p>
            <a:pPr algn="r"/>
            <a:r>
              <a:rPr lang="en-GB" sz="5600" dirty="0"/>
              <a:t>2: Preparing and matching adoptive parents</a:t>
            </a:r>
          </a:p>
        </p:txBody>
      </p:sp>
      <p:graphicFrame>
        <p:nvGraphicFramePr>
          <p:cNvPr id="5" name="Content Placeholder 2">
            <a:extLst>
              <a:ext uri="{FF2B5EF4-FFF2-40B4-BE49-F238E27FC236}">
                <a16:creationId xmlns:a16="http://schemas.microsoft.com/office/drawing/2014/main" id="{4955B7FE-93C8-4164-6034-69F267642765}"/>
              </a:ext>
            </a:extLst>
          </p:cNvPr>
          <p:cNvGraphicFramePr>
            <a:graphicFrameLocks noGrp="1"/>
          </p:cNvGraphicFramePr>
          <p:nvPr>
            <p:ph idx="1"/>
            <p:extLst>
              <p:ext uri="{D42A27DB-BD31-4B8C-83A1-F6EECF244321}">
                <p14:modId xmlns:p14="http://schemas.microsoft.com/office/powerpoint/2010/main" val="123881288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36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A05501F-352E-BF29-A2CE-945DD4020B1A}"/>
              </a:ext>
            </a:extLst>
          </p:cNvPr>
          <p:cNvPicPr>
            <a:picLocks noChangeAspect="1"/>
          </p:cNvPicPr>
          <p:nvPr/>
        </p:nvPicPr>
        <p:blipFill rotWithShape="1">
          <a:blip r:embed="rId3">
            <a:duotone>
              <a:schemeClr val="bg2">
                <a:shade val="45000"/>
                <a:satMod val="135000"/>
              </a:schemeClr>
              <a:prstClr val="white"/>
            </a:duotone>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F0CBCE0-818D-6A9F-83DC-EE240DB854F9}"/>
              </a:ext>
            </a:extLst>
          </p:cNvPr>
          <p:cNvSpPr>
            <a:spLocks noGrp="1"/>
          </p:cNvSpPr>
          <p:nvPr>
            <p:ph type="title"/>
          </p:nvPr>
        </p:nvSpPr>
        <p:spPr>
          <a:xfrm>
            <a:off x="838200" y="365125"/>
            <a:ext cx="10515600" cy="1325563"/>
          </a:xfrm>
        </p:spPr>
        <p:txBody>
          <a:bodyPr>
            <a:normAutofit/>
          </a:bodyPr>
          <a:lstStyle/>
          <a:p>
            <a:r>
              <a:rPr lang="en-GB" dirty="0"/>
              <a:t>3: Child focussed contact plans</a:t>
            </a:r>
          </a:p>
        </p:txBody>
      </p:sp>
      <p:graphicFrame>
        <p:nvGraphicFramePr>
          <p:cNvPr id="5" name="Content Placeholder 2">
            <a:extLst>
              <a:ext uri="{FF2B5EF4-FFF2-40B4-BE49-F238E27FC236}">
                <a16:creationId xmlns:a16="http://schemas.microsoft.com/office/drawing/2014/main" id="{4955B7FE-93C8-4164-6034-69F26764276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4015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BCE0-818D-6A9F-83DC-EE240DB854F9}"/>
              </a:ext>
            </a:extLst>
          </p:cNvPr>
          <p:cNvSpPr>
            <a:spLocks noGrp="1"/>
          </p:cNvSpPr>
          <p:nvPr>
            <p:ph type="title"/>
          </p:nvPr>
        </p:nvSpPr>
        <p:spPr>
          <a:xfrm>
            <a:off x="572493" y="238539"/>
            <a:ext cx="11018520" cy="1434415"/>
          </a:xfrm>
        </p:spPr>
        <p:txBody>
          <a:bodyPr anchor="b">
            <a:normAutofit/>
          </a:bodyPr>
          <a:lstStyle/>
          <a:p>
            <a:r>
              <a:rPr lang="en-GB" sz="4600" dirty="0"/>
              <a:t>4: Supporting high quality relationships &amp; openness</a:t>
            </a:r>
          </a:p>
        </p:txBody>
      </p:sp>
      <p:pic>
        <p:nvPicPr>
          <p:cNvPr id="4" name="Picture 3">
            <a:extLst>
              <a:ext uri="{FF2B5EF4-FFF2-40B4-BE49-F238E27FC236}">
                <a16:creationId xmlns:a16="http://schemas.microsoft.com/office/drawing/2014/main" id="{816E670D-6998-9FA8-9F4B-55ED894559A5}"/>
              </a:ext>
            </a:extLst>
          </p:cNvPr>
          <p:cNvPicPr>
            <a:picLocks noChangeAspect="1"/>
          </p:cNvPicPr>
          <p:nvPr/>
        </p:nvPicPr>
        <p:blipFill rotWithShape="1">
          <a:blip r:embed="rId3"/>
          <a:srcRect l="17209" r="27024" b="-1"/>
          <a:stretch/>
        </p:blipFill>
        <p:spPr>
          <a:xfrm>
            <a:off x="7675658" y="2093976"/>
            <a:ext cx="3941064" cy="4096512"/>
          </a:xfrm>
          <a:prstGeom prst="rect">
            <a:avLst/>
          </a:prstGeom>
        </p:spPr>
      </p:pic>
      <p:sp>
        <p:nvSpPr>
          <p:cNvPr id="3" name="TextBox 2">
            <a:extLst>
              <a:ext uri="{FF2B5EF4-FFF2-40B4-BE49-F238E27FC236}">
                <a16:creationId xmlns:a16="http://schemas.microsoft.com/office/drawing/2014/main" id="{7C41C30A-DD5F-5354-1CDA-A8239010425B}"/>
              </a:ext>
            </a:extLst>
          </p:cNvPr>
          <p:cNvSpPr txBox="1"/>
          <p:nvPr/>
        </p:nvSpPr>
        <p:spPr>
          <a:xfrm>
            <a:off x="479395" y="3750197"/>
            <a:ext cx="3868175" cy="2662178"/>
          </a:xfrm>
          <a:prstGeom prst="rect">
            <a:avLst/>
          </a:prstGeom>
          <a:noFill/>
        </p:spPr>
        <p:txBody>
          <a:bodyPr wrap="square" rtlCol="0">
            <a:spAutoFit/>
          </a:bodyPr>
          <a:lstStyle/>
          <a:p>
            <a:endParaRPr lang="en-GB" dirty="0"/>
          </a:p>
        </p:txBody>
      </p:sp>
      <p:graphicFrame>
        <p:nvGraphicFramePr>
          <p:cNvPr id="5" name="Content Placeholder 2">
            <a:extLst>
              <a:ext uri="{FF2B5EF4-FFF2-40B4-BE49-F238E27FC236}">
                <a16:creationId xmlns:a16="http://schemas.microsoft.com/office/drawing/2014/main" id="{4955B7FE-93C8-4164-6034-69F267642765}"/>
              </a:ext>
            </a:extLst>
          </p:cNvPr>
          <p:cNvGraphicFramePr>
            <a:graphicFrameLocks noGrp="1"/>
          </p:cNvGraphicFramePr>
          <p:nvPr>
            <p:ph idx="1"/>
            <p:extLst>
              <p:ext uri="{D42A27DB-BD31-4B8C-83A1-F6EECF244321}">
                <p14:modId xmlns:p14="http://schemas.microsoft.com/office/powerpoint/2010/main" val="3279942567"/>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921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741CEA-E41C-A070-2560-10FF1BDCC231}"/>
              </a:ext>
            </a:extLst>
          </p:cNvPr>
          <p:cNvSpPr>
            <a:spLocks noGrp="1"/>
          </p:cNvSpPr>
          <p:nvPr>
            <p:ph type="title"/>
          </p:nvPr>
        </p:nvSpPr>
        <p:spPr>
          <a:xfrm>
            <a:off x="686834" y="1153572"/>
            <a:ext cx="3200400" cy="4461163"/>
          </a:xfrm>
        </p:spPr>
        <p:txBody>
          <a:bodyPr>
            <a:normAutofit/>
          </a:bodyPr>
          <a:lstStyle/>
          <a:p>
            <a:r>
              <a:rPr lang="en-GB">
                <a:solidFill>
                  <a:srgbClr val="FFFFFF"/>
                </a:solidFill>
              </a:rPr>
              <a:t>Conclusion - Relationships are the ‘golden thread’</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CF1B9C-EEC4-39A7-EC09-4F5F237D010F}"/>
              </a:ext>
            </a:extLst>
          </p:cNvPr>
          <p:cNvSpPr>
            <a:spLocks noGrp="1"/>
          </p:cNvSpPr>
          <p:nvPr>
            <p:ph idx="1"/>
          </p:nvPr>
        </p:nvSpPr>
        <p:spPr>
          <a:xfrm>
            <a:off x="4447308" y="591344"/>
            <a:ext cx="6906491" cy="5585619"/>
          </a:xfrm>
        </p:spPr>
        <p:txBody>
          <a:bodyPr anchor="ctr">
            <a:normAutofit/>
          </a:bodyPr>
          <a:lstStyle/>
          <a:p>
            <a:pPr lvl="1"/>
            <a:r>
              <a:rPr lang="en-GB" dirty="0"/>
              <a:t>Early permanence helps build secure relationships that will support the adopted person </a:t>
            </a:r>
            <a:r>
              <a:rPr lang="en-GB" i="1" dirty="0"/>
              <a:t>throughout their life</a:t>
            </a:r>
          </a:p>
          <a:p>
            <a:pPr lvl="1"/>
            <a:r>
              <a:rPr lang="en-GB" dirty="0"/>
              <a:t>Adoption also carries risks related to loss of identity and supportive relationships, undermining resilience</a:t>
            </a:r>
          </a:p>
          <a:p>
            <a:pPr lvl="1"/>
            <a:r>
              <a:rPr lang="en-GB" dirty="0"/>
              <a:t>Maintaining birth family relationships is positive where safe and meaningful</a:t>
            </a:r>
          </a:p>
          <a:p>
            <a:pPr lvl="1"/>
            <a:r>
              <a:rPr lang="en-GB" dirty="0"/>
              <a:t>Quality of contact rests on relationships between all involved</a:t>
            </a:r>
          </a:p>
          <a:p>
            <a:pPr lvl="1"/>
            <a:r>
              <a:rPr lang="en-GB" dirty="0"/>
              <a:t>EP offers unique opportunities to get ‘staying in touch’ plans off to a good start – but support is needed</a:t>
            </a:r>
          </a:p>
        </p:txBody>
      </p:sp>
    </p:spTree>
    <p:extLst>
      <p:ext uri="{BB962C8B-B14F-4D97-AF65-F5344CB8AC3E}">
        <p14:creationId xmlns:p14="http://schemas.microsoft.com/office/powerpoint/2010/main" val="398091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E772317-9E11-8F66-6CB4-350A8CCBFE4A}"/>
              </a:ext>
            </a:extLst>
          </p:cNvPr>
          <p:cNvGraphicFramePr>
            <a:graphicFrameLocks noGrp="1"/>
          </p:cNvGraphicFramePr>
          <p:nvPr>
            <p:ph idx="1"/>
            <p:extLst>
              <p:ext uri="{D42A27DB-BD31-4B8C-83A1-F6EECF244321}">
                <p14:modId xmlns:p14="http://schemas.microsoft.com/office/powerpoint/2010/main" val="420133041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65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8372-C569-CC6C-1D41-349B7AC9F44D}"/>
              </a:ext>
            </a:extLst>
          </p:cNvPr>
          <p:cNvSpPr>
            <a:spLocks noGrp="1"/>
          </p:cNvSpPr>
          <p:nvPr>
            <p:ph type="title"/>
          </p:nvPr>
        </p:nvSpPr>
        <p:spPr/>
        <p:txBody>
          <a:bodyPr/>
          <a:lstStyle/>
          <a:p>
            <a:r>
              <a:rPr lang="en-GB" dirty="0"/>
              <a:t>What is resilience? (Rutter, 2015)</a:t>
            </a:r>
          </a:p>
        </p:txBody>
      </p:sp>
      <p:graphicFrame>
        <p:nvGraphicFramePr>
          <p:cNvPr id="7" name="Content Placeholder 2">
            <a:extLst>
              <a:ext uri="{FF2B5EF4-FFF2-40B4-BE49-F238E27FC236}">
                <a16:creationId xmlns:a16="http://schemas.microsoft.com/office/drawing/2014/main" id="{1C467BB5-CF8E-A791-1F77-C825E65D888B}"/>
              </a:ext>
            </a:extLst>
          </p:cNvPr>
          <p:cNvGraphicFramePr>
            <a:graphicFrameLocks noGrp="1"/>
          </p:cNvGraphicFramePr>
          <p:nvPr>
            <p:ph idx="1"/>
            <p:extLst>
              <p:ext uri="{D42A27DB-BD31-4B8C-83A1-F6EECF244321}">
                <p14:modId xmlns:p14="http://schemas.microsoft.com/office/powerpoint/2010/main" val="10245891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9F3C016-2FBF-446D-7CFC-51558B3B3E07}"/>
              </a:ext>
            </a:extLst>
          </p:cNvPr>
          <p:cNvSpPr txBox="1"/>
          <p:nvPr/>
        </p:nvSpPr>
        <p:spPr>
          <a:xfrm>
            <a:off x="6624809" y="6060752"/>
            <a:ext cx="5802217" cy="738664"/>
          </a:xfrm>
          <a:prstGeom prst="rect">
            <a:avLst/>
          </a:prstGeom>
          <a:noFill/>
        </p:spPr>
        <p:txBody>
          <a:bodyPr wrap="square" rtlCol="0">
            <a:spAutoFit/>
          </a:bodyPr>
          <a:lstStyle/>
          <a:p>
            <a:r>
              <a:rPr lang="en-GB" sz="1400" b="0" i="0" dirty="0">
                <a:solidFill>
                  <a:srgbClr val="222222"/>
                </a:solidFill>
                <a:effectLst/>
                <a:latin typeface="Arial" panose="020B0604020202020204" pitchFamily="34" charset="0"/>
              </a:rPr>
              <a:t>Rutter, M. (2015). Resilience: concepts, findings, and clinical implications. In A Thapar et al (Eds).</a:t>
            </a:r>
            <a:r>
              <a:rPr lang="en-GB" sz="1400" b="0" i="1" dirty="0">
                <a:solidFill>
                  <a:srgbClr val="222222"/>
                </a:solidFill>
                <a:effectLst/>
                <a:latin typeface="Arial" panose="020B0604020202020204" pitchFamily="34" charset="0"/>
              </a:rPr>
              <a:t>Rutter's child and adolescent psychiatry</a:t>
            </a:r>
            <a:r>
              <a:rPr lang="en-GB" sz="1400" b="0" i="0" dirty="0">
                <a:solidFill>
                  <a:srgbClr val="222222"/>
                </a:solidFill>
                <a:effectLst/>
                <a:latin typeface="Arial" panose="020B0604020202020204" pitchFamily="34" charset="0"/>
              </a:rPr>
              <a:t>, 341-351.</a:t>
            </a:r>
            <a:endParaRPr lang="en-GB" sz="1400" dirty="0"/>
          </a:p>
        </p:txBody>
      </p:sp>
    </p:spTree>
    <p:extLst>
      <p:ext uri="{BB962C8B-B14F-4D97-AF65-F5344CB8AC3E}">
        <p14:creationId xmlns:p14="http://schemas.microsoft.com/office/powerpoint/2010/main" val="425387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BDE9CDF-321C-2746-0536-0CF63F7A9C1B}"/>
              </a:ext>
            </a:extLst>
          </p:cNvPr>
          <p:cNvSpPr>
            <a:spLocks noGrp="1"/>
          </p:cNvSpPr>
          <p:nvPr>
            <p:ph type="title"/>
          </p:nvPr>
        </p:nvSpPr>
        <p:spPr>
          <a:xfrm>
            <a:off x="479394" y="1070800"/>
            <a:ext cx="3939688" cy="5583126"/>
          </a:xfrm>
        </p:spPr>
        <p:txBody>
          <a:bodyPr>
            <a:normAutofit/>
          </a:bodyPr>
          <a:lstStyle/>
          <a:p>
            <a:pPr algn="r"/>
            <a:r>
              <a:rPr lang="en-GB" sz="7400"/>
              <a:t>Risks and resilience</a:t>
            </a:r>
          </a:p>
        </p:txBody>
      </p:sp>
      <p:cxnSp>
        <p:nvCxnSpPr>
          <p:cNvPr id="27" name="Straight Connector 2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2">
            <a:extLst>
              <a:ext uri="{FF2B5EF4-FFF2-40B4-BE49-F238E27FC236}">
                <a16:creationId xmlns:a16="http://schemas.microsoft.com/office/drawing/2014/main" id="{8A336A0A-E3D8-147E-00C0-D26E00F7845A}"/>
              </a:ext>
            </a:extLst>
          </p:cNvPr>
          <p:cNvGraphicFramePr>
            <a:graphicFrameLocks noGrp="1"/>
          </p:cNvGraphicFramePr>
          <p:nvPr>
            <p:ph idx="1"/>
            <p:extLst>
              <p:ext uri="{D42A27DB-BD31-4B8C-83A1-F6EECF244321}">
                <p14:modId xmlns:p14="http://schemas.microsoft.com/office/powerpoint/2010/main" val="349436741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88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79245A0-EF2A-46FE-AC09-8CD34B197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D2E70-0544-22CC-01A9-BDD5CCB91972}"/>
              </a:ext>
            </a:extLst>
          </p:cNvPr>
          <p:cNvSpPr>
            <a:spLocks noGrp="1"/>
          </p:cNvSpPr>
          <p:nvPr>
            <p:ph type="title"/>
          </p:nvPr>
        </p:nvSpPr>
        <p:spPr>
          <a:xfrm>
            <a:off x="838199" y="181345"/>
            <a:ext cx="6151654" cy="1488086"/>
          </a:xfrm>
        </p:spPr>
        <p:txBody>
          <a:bodyPr vert="horz" lIns="91440" tIns="45720" rIns="91440" bIns="45720" rtlCol="0" anchor="ctr">
            <a:normAutofit/>
          </a:bodyPr>
          <a:lstStyle/>
          <a:p>
            <a:r>
              <a:rPr lang="en-US" sz="2500" kern="1200">
                <a:solidFill>
                  <a:schemeClr val="tx1"/>
                </a:solidFill>
                <a:latin typeface="+mj-lt"/>
                <a:ea typeface="+mj-ea"/>
                <a:cs typeface="+mj-cs"/>
                <a:hlinkClick r:id="rId2"/>
              </a:rPr>
              <a:t>https://ueaeprints.uea.ac.uk/id/eprint/93549/1/1_s2.0_S0190740923004632_main.pdf</a:t>
            </a:r>
            <a:br>
              <a:rPr lang="en-US" sz="2500" kern="1200">
                <a:solidFill>
                  <a:schemeClr val="tx1"/>
                </a:solidFill>
                <a:latin typeface="+mj-lt"/>
                <a:ea typeface="+mj-ea"/>
                <a:cs typeface="+mj-cs"/>
              </a:rPr>
            </a:br>
            <a:endParaRPr lang="en-US" sz="2500" kern="120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21FBE9CB-C3F2-11AD-1F1B-A579202F6841}"/>
              </a:ext>
            </a:extLst>
          </p:cNvPr>
          <p:cNvPicPr>
            <a:picLocks noChangeAspect="1"/>
          </p:cNvPicPr>
          <p:nvPr/>
        </p:nvPicPr>
        <p:blipFill rotWithShape="1">
          <a:blip r:embed="rId3"/>
          <a:srcRect t="12679" r="-2" b="9140"/>
          <a:stretch/>
        </p:blipFill>
        <p:spPr>
          <a:xfrm>
            <a:off x="176057" y="1845426"/>
            <a:ext cx="6827770" cy="4283668"/>
          </a:xfrm>
          <a:prstGeom prst="rect">
            <a:avLst/>
          </a:prstGeom>
        </p:spPr>
      </p:pic>
      <p:pic>
        <p:nvPicPr>
          <p:cNvPr id="7" name="Content Placeholder 6">
            <a:extLst>
              <a:ext uri="{FF2B5EF4-FFF2-40B4-BE49-F238E27FC236}">
                <a16:creationId xmlns:a16="http://schemas.microsoft.com/office/drawing/2014/main" id="{1F5EDC85-13C1-C9D5-8575-210EF8C88219}"/>
              </a:ext>
            </a:extLst>
          </p:cNvPr>
          <p:cNvPicPr>
            <a:picLocks noGrp="1" noChangeAspect="1"/>
          </p:cNvPicPr>
          <p:nvPr>
            <p:ph idx="1"/>
          </p:nvPr>
        </p:nvPicPr>
        <p:blipFill rotWithShape="1">
          <a:blip r:embed="rId4"/>
          <a:srcRect r="4" b="1055"/>
          <a:stretch/>
        </p:blipFill>
        <p:spPr>
          <a:xfrm>
            <a:off x="7179884" y="1845426"/>
            <a:ext cx="4810209" cy="4283664"/>
          </a:xfrm>
          <a:prstGeom prst="rect">
            <a:avLst/>
          </a:prstGeom>
        </p:spPr>
      </p:pic>
    </p:spTree>
    <p:extLst>
      <p:ext uri="{BB962C8B-B14F-4D97-AF65-F5344CB8AC3E}">
        <p14:creationId xmlns:p14="http://schemas.microsoft.com/office/powerpoint/2010/main" val="273992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A8B8-CD6D-C529-E7F3-BEB464455B29}"/>
              </a:ext>
            </a:extLst>
          </p:cNvPr>
          <p:cNvSpPr>
            <a:spLocks noGrp="1"/>
          </p:cNvSpPr>
          <p:nvPr>
            <p:ph type="title"/>
          </p:nvPr>
        </p:nvSpPr>
        <p:spPr/>
        <p:txBody>
          <a:bodyPr>
            <a:normAutofit/>
          </a:bodyPr>
          <a:lstStyle/>
          <a:p>
            <a:r>
              <a:rPr lang="en-GB" sz="3600">
                <a:solidFill>
                  <a:schemeClr val="accent2">
                    <a:lumMod val="75000"/>
                  </a:schemeClr>
                </a:solidFill>
              </a:rPr>
              <a:t>Naomi – cumulative risks (Neil, Rimmer &amp; Sirbu, 2023)</a:t>
            </a:r>
            <a:endParaRPr lang="en-GB" sz="3600" dirty="0">
              <a:solidFill>
                <a:schemeClr val="accent2">
                  <a:lumMod val="75000"/>
                </a:schemeClr>
              </a:solidFill>
            </a:endParaRPr>
          </a:p>
        </p:txBody>
      </p:sp>
      <p:sp>
        <p:nvSpPr>
          <p:cNvPr id="3" name="Content Placeholder 2">
            <a:extLst>
              <a:ext uri="{FF2B5EF4-FFF2-40B4-BE49-F238E27FC236}">
                <a16:creationId xmlns:a16="http://schemas.microsoft.com/office/drawing/2014/main" id="{61954EDC-7CA0-7F13-43A7-212A6C8DE67C}"/>
              </a:ext>
            </a:extLst>
          </p:cNvPr>
          <p:cNvSpPr>
            <a:spLocks noGrp="1"/>
          </p:cNvSpPr>
          <p:nvPr>
            <p:ph idx="1"/>
          </p:nvPr>
        </p:nvSpPr>
        <p:spPr>
          <a:xfrm>
            <a:off x="462708" y="1342238"/>
            <a:ext cx="11248222" cy="5675507"/>
          </a:xfrm>
        </p:spPr>
        <p:txBody>
          <a:bodyPr>
            <a:normAutofit/>
          </a:bodyPr>
          <a:lstStyle/>
          <a:p>
            <a:endParaRPr lang="en-GB" dirty="0"/>
          </a:p>
          <a:p>
            <a:r>
              <a:rPr lang="en-GB" dirty="0"/>
              <a:t>Born with a disability and placed in foster care: </a:t>
            </a:r>
            <a:r>
              <a:rPr lang="en-GB" sz="1800" i="1" dirty="0">
                <a:solidFill>
                  <a:srgbClr val="000000"/>
                </a:solidFill>
                <a:effectLst/>
                <a:latin typeface="Times New Roman" panose="02020603050405020304" pitchFamily="18" charset="0"/>
                <a:ea typeface="Times New Roman" panose="02020603050405020304" pitchFamily="18" charset="0"/>
              </a:rPr>
              <a:t>zero to four, it’s like the age in which you learn how to build relationships and stuff like that.  And it’s the most vulnerable time in your time and I spent that time being pushed around from different foster home to foster home</a:t>
            </a:r>
            <a:endParaRPr lang="en-GB" dirty="0"/>
          </a:p>
          <a:p>
            <a:r>
              <a:rPr lang="en-GB" dirty="0"/>
              <a:t>Bullying in school: </a:t>
            </a:r>
            <a:r>
              <a:rPr lang="en-GB"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they find out that your parents aren’t your parents, [the other kids] were really horrible as well.</a:t>
            </a:r>
          </a:p>
          <a:p>
            <a:r>
              <a:rPr lang="en-GB" dirty="0">
                <a:solidFill>
                  <a:srgbClr val="000000"/>
                </a:solidFill>
                <a:ea typeface="Calibri" panose="020F0502020204030204" pitchFamily="34" charset="0"/>
                <a:cs typeface="Times New Roman" panose="02020603050405020304" pitchFamily="18" charset="0"/>
              </a:rPr>
              <a:t>Clashes with adoptive parents: </a:t>
            </a:r>
            <a:r>
              <a:rPr lang="en-GB" sz="1800" i="1" dirty="0">
                <a:effectLst/>
                <a:latin typeface="Times New Roman" panose="02020603050405020304" pitchFamily="18" charset="0"/>
                <a:ea typeface="Times New Roman" panose="02020603050405020304" pitchFamily="18" charset="0"/>
              </a:rPr>
              <a:t>I was a very angry child, I really was and sort of no one understood sort of why</a:t>
            </a:r>
          </a:p>
          <a:p>
            <a:r>
              <a:rPr lang="en-GB" dirty="0">
                <a:ea typeface="Times New Roman" panose="02020603050405020304" pitchFamily="18" charset="0"/>
              </a:rPr>
              <a:t>Loss and identity challenges</a:t>
            </a:r>
            <a:r>
              <a:rPr lang="en-GB" sz="1800" i="1" dirty="0">
                <a:latin typeface="Times New Roman" panose="02020603050405020304" pitchFamily="18" charset="0"/>
                <a:ea typeface="Times New Roman" panose="02020603050405020304" pitchFamily="18" charset="0"/>
              </a:rPr>
              <a:t>: </a:t>
            </a:r>
            <a:r>
              <a:rPr lang="en-GB" sz="1800" i="1" dirty="0">
                <a:solidFill>
                  <a:srgbClr val="000000"/>
                </a:solidFill>
                <a:latin typeface="Times New Roman" panose="02020603050405020304" pitchFamily="18" charset="0"/>
                <a:ea typeface="Times New Roman" panose="02020603050405020304" pitchFamily="18" charset="0"/>
              </a:rPr>
              <a:t>U</a:t>
            </a:r>
            <a:r>
              <a:rPr lang="en-GB" sz="1800" i="1" dirty="0">
                <a:solidFill>
                  <a:srgbClr val="000000"/>
                </a:solidFill>
                <a:effectLst/>
                <a:latin typeface="Times New Roman" panose="02020603050405020304" pitchFamily="18" charset="0"/>
                <a:ea typeface="Times New Roman" panose="02020603050405020304" pitchFamily="18" charset="0"/>
              </a:rPr>
              <a:t>nderstanding who you are, that’s been one of the main problems throughout my whole life… You grow up thinking that you were never wanted, like why is anyone </a:t>
            </a:r>
            <a:r>
              <a:rPr lang="en-GB" sz="1800" i="1" dirty="0" err="1">
                <a:solidFill>
                  <a:srgbClr val="000000"/>
                </a:solidFill>
                <a:effectLst/>
                <a:latin typeface="Times New Roman" panose="02020603050405020304" pitchFamily="18" charset="0"/>
                <a:ea typeface="Times New Roman" panose="02020603050405020304" pitchFamily="18" charset="0"/>
              </a:rPr>
              <a:t>gonna</a:t>
            </a:r>
            <a:r>
              <a:rPr lang="en-GB" sz="1800" i="1" dirty="0">
                <a:solidFill>
                  <a:srgbClr val="000000"/>
                </a:solidFill>
                <a:effectLst/>
                <a:latin typeface="Times New Roman" panose="02020603050405020304" pitchFamily="18" charset="0"/>
                <a:ea typeface="Times New Roman" panose="02020603050405020304" pitchFamily="18" charset="0"/>
              </a:rPr>
              <a:t> want me because my own mother didn’t want me…it has a really bad impact on how you form relationships</a:t>
            </a:r>
          </a:p>
          <a:p>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Adult life</a:t>
            </a:r>
            <a:r>
              <a:rPr lang="en-GB" sz="3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800" i="1" dirty="0">
                <a:solidFill>
                  <a:srgbClr val="000000"/>
                </a:solidFill>
                <a:effectLst/>
                <a:latin typeface="Times New Roman" panose="02020603050405020304" pitchFamily="18" charset="0"/>
                <a:ea typeface="Times New Roman" panose="02020603050405020304" pitchFamily="18" charset="0"/>
              </a:rPr>
              <a:t>I was so desperate to be wanted by everyone that I’d just throw myself at anyone and all my relationships have been violent… I’m trying to heal myself and be the best mum that I can be now</a:t>
            </a:r>
            <a:r>
              <a:rPr lang="en-GB" sz="1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8950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31EF-FAA3-E626-B681-4774A2F36936}"/>
              </a:ext>
            </a:extLst>
          </p:cNvPr>
          <p:cNvSpPr>
            <a:spLocks noGrp="1"/>
          </p:cNvSpPr>
          <p:nvPr>
            <p:ph type="title"/>
          </p:nvPr>
        </p:nvSpPr>
        <p:spPr>
          <a:xfrm>
            <a:off x="504967" y="675564"/>
            <a:ext cx="3609833" cy="5204085"/>
          </a:xfrm>
        </p:spPr>
        <p:txBody>
          <a:bodyPr>
            <a:normAutofit/>
          </a:bodyPr>
          <a:lstStyle/>
          <a:p>
            <a:r>
              <a:rPr lang="en-GB" dirty="0"/>
              <a:t>How did adoptive parents help build resilience?</a:t>
            </a:r>
            <a:br>
              <a:rPr lang="en-GB" dirty="0"/>
            </a:br>
            <a:r>
              <a:rPr lang="en-GB" dirty="0"/>
              <a:t>Neil et al, 2023)</a:t>
            </a:r>
          </a:p>
        </p:txBody>
      </p:sp>
      <p:graphicFrame>
        <p:nvGraphicFramePr>
          <p:cNvPr id="5" name="Content Placeholder 2">
            <a:extLst>
              <a:ext uri="{FF2B5EF4-FFF2-40B4-BE49-F238E27FC236}">
                <a16:creationId xmlns:a16="http://schemas.microsoft.com/office/drawing/2014/main" id="{6E07B884-2A64-55E4-3F82-A578868F0E2E}"/>
              </a:ext>
            </a:extLst>
          </p:cNvPr>
          <p:cNvGraphicFramePr>
            <a:graphicFrameLocks noGrp="1"/>
          </p:cNvGraphicFramePr>
          <p:nvPr>
            <p:ph idx="1"/>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53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GB" sz="5000" b="1" dirty="0"/>
              <a:t>The</a:t>
            </a:r>
            <a:r>
              <a:rPr lang="en-GB" sz="5000" b="1" i="1" dirty="0"/>
              <a:t> ‘Adoptive Families: what we need’ </a:t>
            </a:r>
            <a:r>
              <a:rPr lang="en-GB" sz="5000" b="1" dirty="0"/>
              <a:t>survey (</a:t>
            </a:r>
            <a:r>
              <a:rPr lang="en-GB" sz="5000" b="1" dirty="0">
                <a:hlinkClick r:id="rId3"/>
              </a:rPr>
              <a:t>Neil, Young &amp; Hartley, 2018</a:t>
            </a:r>
            <a:r>
              <a:rPr lang="en-GB" sz="5000" b="1" dirty="0"/>
              <a:t>) </a:t>
            </a:r>
          </a:p>
        </p:txBody>
      </p:sp>
      <p:cxnSp>
        <p:nvCxnSpPr>
          <p:cNvPr id="41" name="Straight Connector 4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5" name="Content Placeholder 2">
            <a:extLst>
              <a:ext uri="{FF2B5EF4-FFF2-40B4-BE49-F238E27FC236}">
                <a16:creationId xmlns:a16="http://schemas.microsoft.com/office/drawing/2014/main" id="{08D1B4CC-4B3D-B9BD-A7DA-68E9D635A656}"/>
              </a:ext>
            </a:extLst>
          </p:cNvPr>
          <p:cNvGraphicFramePr>
            <a:graphicFrameLocks noGrp="1"/>
          </p:cNvGraphicFramePr>
          <p:nvPr>
            <p:ph idx="1"/>
            <p:extLst>
              <p:ext uri="{D42A27DB-BD31-4B8C-83A1-F6EECF244321}">
                <p14:modId xmlns:p14="http://schemas.microsoft.com/office/powerpoint/2010/main" val="309442023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282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anchor="ctr">
            <a:normAutofit/>
          </a:bodyPr>
          <a:lstStyle/>
          <a:p>
            <a:pPr algn="ctr"/>
            <a:r>
              <a:rPr lang="en-GB" sz="2800" b="1">
                <a:solidFill>
                  <a:srgbClr val="FFFFFF"/>
                </a:solidFill>
                <a:latin typeface="+mn-lt"/>
              </a:rPr>
              <a:t>Answers to ‘How is the adoption of your child faring overall?’</a:t>
            </a:r>
            <a:br>
              <a:rPr lang="en-GB" sz="2800">
                <a:solidFill>
                  <a:srgbClr val="FFFFFF"/>
                </a:solidFill>
              </a:rPr>
            </a:br>
            <a:endParaRPr lang="en-GB" sz="2800">
              <a:solidFill>
                <a:srgbClr val="FFFFFF"/>
              </a:solidFill>
            </a:endParaRPr>
          </a:p>
        </p:txBody>
      </p:sp>
      <p:graphicFrame>
        <p:nvGraphicFramePr>
          <p:cNvPr id="3" name="Chart 2"/>
          <p:cNvGraphicFramePr>
            <a:graphicFrameLocks/>
          </p:cNvGraphicFramePr>
          <p:nvPr>
            <p:extLst>
              <p:ext uri="{D42A27DB-BD31-4B8C-83A1-F6EECF244321}">
                <p14:modId xmlns:p14="http://schemas.microsoft.com/office/powerpoint/2010/main" val="4281431326"/>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7C79DB6-C7D9-CEE1-AD69-E142C94438B7}"/>
              </a:ext>
            </a:extLst>
          </p:cNvPr>
          <p:cNvSpPr txBox="1"/>
          <p:nvPr/>
        </p:nvSpPr>
        <p:spPr>
          <a:xfrm>
            <a:off x="923636" y="5301673"/>
            <a:ext cx="3177309" cy="923330"/>
          </a:xfrm>
          <a:prstGeom prst="rect">
            <a:avLst/>
          </a:prstGeom>
          <a:noFill/>
        </p:spPr>
        <p:txBody>
          <a:bodyPr wrap="square" rtlCol="0">
            <a:spAutoFit/>
          </a:bodyPr>
          <a:lstStyle/>
          <a:p>
            <a:r>
              <a:rPr lang="en-GB" dirty="0"/>
              <a:t>Mean/median age of child at time of survey = 7 years, range 0-17</a:t>
            </a:r>
          </a:p>
        </p:txBody>
      </p:sp>
    </p:spTree>
    <p:extLst>
      <p:ext uri="{BB962C8B-B14F-4D97-AF65-F5344CB8AC3E}">
        <p14:creationId xmlns:p14="http://schemas.microsoft.com/office/powerpoint/2010/main" val="3702091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hapesVTI">
  <a:themeElements>
    <a:clrScheme name="Office">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98DD015FEC0A4B9CE295AF462E3FB4" ma:contentTypeVersion="17" ma:contentTypeDescription="Create a new document." ma:contentTypeScope="" ma:versionID="20ae3f199534e4f6597d78781ca8335d">
  <xsd:schema xmlns:xsd="http://www.w3.org/2001/XMLSchema" xmlns:xs="http://www.w3.org/2001/XMLSchema" xmlns:p="http://schemas.microsoft.com/office/2006/metadata/properties" xmlns:ns2="4794bcf4-9183-4a73-af3c-7bfce42b35de" xmlns:ns3="ac5c2849-74a1-46d7-ad44-587ab7d0a8b9" targetNamespace="http://schemas.microsoft.com/office/2006/metadata/properties" ma:root="true" ma:fieldsID="86b26aec63676f297a503df3a3c3ef04" ns2:_="" ns3:_="">
    <xsd:import namespace="4794bcf4-9183-4a73-af3c-7bfce42b35de"/>
    <xsd:import namespace="ac5c2849-74a1-46d7-ad44-587ab7d0a8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ocTag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4bcf4-9183-4a73-af3c-7bfce42b3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ocTags" ma:index="21" nillable="true" ma:displayName="MediaServiceDocTags" ma:hidden="true" ma:internalName="MediaServiceDocTag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b9df362-5e99-4255-b436-efcd218542cd}"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94bcf4-9183-4a73-af3c-7bfce42b35de">
      <Terms xmlns="http://schemas.microsoft.com/office/infopath/2007/PartnerControls"/>
    </lcf76f155ced4ddcb4097134ff3c332f>
    <TaxCatchAll xmlns="ac5c2849-74a1-46d7-ad44-587ab7d0a8b9" xsi:nil="true"/>
  </documentManagement>
</p:properties>
</file>

<file path=customXml/itemProps1.xml><?xml version="1.0" encoding="utf-8"?>
<ds:datastoreItem xmlns:ds="http://schemas.openxmlformats.org/officeDocument/2006/customXml" ds:itemID="{8CFDB006-1A89-4945-B20C-A4F08C92C023}"/>
</file>

<file path=customXml/itemProps2.xml><?xml version="1.0" encoding="utf-8"?>
<ds:datastoreItem xmlns:ds="http://schemas.openxmlformats.org/officeDocument/2006/customXml" ds:itemID="{8B0627A1-1E67-442F-8749-F5B6ED4A3C02}"/>
</file>

<file path=customXml/itemProps3.xml><?xml version="1.0" encoding="utf-8"?>
<ds:datastoreItem xmlns:ds="http://schemas.openxmlformats.org/officeDocument/2006/customXml" ds:itemID="{149C5336-C0B8-41E1-925A-CA28119D7DC9}"/>
</file>

<file path=docProps/app.xml><?xml version="1.0" encoding="utf-8"?>
<Properties xmlns="http://schemas.openxmlformats.org/officeDocument/2006/extended-properties" xmlns:vt="http://schemas.openxmlformats.org/officeDocument/2006/docPropsVTypes">
  <TotalTime>10224</TotalTime>
  <Words>1989</Words>
  <Application>Microsoft Office PowerPoint</Application>
  <PresentationFormat>Widescreen</PresentationFormat>
  <Paragraphs>179</Paragraphs>
  <Slides>27</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Avenir Next LT Pro</vt:lpstr>
      <vt:lpstr>Calibri</vt:lpstr>
      <vt:lpstr>Calibri Light</vt:lpstr>
      <vt:lpstr>Times New Roman</vt:lpstr>
      <vt:lpstr>Trebuchet MS</vt:lpstr>
      <vt:lpstr>Tw Cen MT</vt:lpstr>
      <vt:lpstr>Wingdings</vt:lpstr>
      <vt:lpstr>Office Theme</vt:lpstr>
      <vt:lpstr>1_Default Design</vt:lpstr>
      <vt:lpstr>ShapesVTI</vt:lpstr>
      <vt:lpstr>Adoption: the role of early permanence and birth family contact in building children’s resilience  Professor Beth Neil University of East Anglia  MODERNISING ADOPTION &amp; EARLY PERMANENCE CONFERENCE  Durham, 21 October 2024</vt:lpstr>
      <vt:lpstr>PowerPoint Presentation</vt:lpstr>
      <vt:lpstr>What is resilience? (Rutter, 2015)</vt:lpstr>
      <vt:lpstr>Risks and resilience</vt:lpstr>
      <vt:lpstr>https://ueaeprints.uea.ac.uk/id/eprint/93549/1/1_s2.0_S0190740923004632_main.pdf </vt:lpstr>
      <vt:lpstr>Naomi – cumulative risks (Neil, Rimmer &amp; Sirbu, 2023)</vt:lpstr>
      <vt:lpstr>How did adoptive parents help build resilience? Neil et al, 2023)</vt:lpstr>
      <vt:lpstr>The ‘Adoptive Families: what we need’ survey (Neil, Young &amp; Hartley, 2018) </vt:lpstr>
      <vt:lpstr>Answers to ‘How is the adoption of your child faring overall?’ </vt:lpstr>
      <vt:lpstr>What factors predicted worse outcomes for children? (Neil et al, 2020)</vt:lpstr>
      <vt:lpstr>The importance of relationships</vt:lpstr>
      <vt:lpstr>Early permanence</vt:lpstr>
      <vt:lpstr>Early permanence outcomes (Coram 2013)</vt:lpstr>
      <vt:lpstr>PowerPoint Presentation</vt:lpstr>
      <vt:lpstr>The complexity of early permanence</vt:lpstr>
      <vt:lpstr>Barriers and solutions in achieving early permanency (Copson &amp; Neil, in progress)</vt:lpstr>
      <vt:lpstr>Complex loss and identity issues (Neil et al, 2023)</vt:lpstr>
      <vt:lpstr>The importance of adoptive parents supporting birth family connections</vt:lpstr>
      <vt:lpstr>How can safe and meaningful birth family contact build resilience?</vt:lpstr>
      <vt:lpstr>The current situation </vt:lpstr>
      <vt:lpstr>Four areas for action – ideas for change (Neil, 2024)</vt:lpstr>
      <vt:lpstr>1: Initiating and leading change</vt:lpstr>
      <vt:lpstr>2: Preparing and matching adoptive parents</vt:lpstr>
      <vt:lpstr>3: Child focussed contact plans</vt:lpstr>
      <vt:lpstr>4: Supporting high quality relationships &amp; openness</vt:lpstr>
      <vt:lpstr>Conclusion - Relationships are the ‘golden thread’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Elsbeth Neil (SWK - Staff)</dc:creator>
  <cp:lastModifiedBy>Elsbeth Neil (SWK - Staff)</cp:lastModifiedBy>
  <cp:revision>15</cp:revision>
  <dcterms:created xsi:type="dcterms:W3CDTF">2023-11-21T22:51:05Z</dcterms:created>
  <dcterms:modified xsi:type="dcterms:W3CDTF">2024-11-20T16:04:25Z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-182381525</vt:i4>
  </property>
  <property fmtid="{D5CDD505-2E9C-101B-9397-08002B2CF9AE}" pid="3" name="_NewReviewCycle">
    <vt:lpwstr/>
  </property>
  <property fmtid="{D5CDD505-2E9C-101B-9397-08002B2CF9AE}" pid="4" name="_EmailSubject">
    <vt:lpwstr>your presentation</vt:lpwstr>
  </property>
  <property fmtid="{D5CDD505-2E9C-101B-9397-08002B2CF9AE}" pid="5" name="_AuthorEmail">
    <vt:lpwstr>E.Neil@uea.ac.uk</vt:lpwstr>
  </property>
  <property fmtid="{D5CDD505-2E9C-101B-9397-08002B2CF9AE}" pid="6" name="_AuthorEmailDisplayName">
    <vt:lpwstr>Elsbeth Neil (SWK - Staff)</vt:lpwstr>
  </property>
  <property fmtid="{D5CDD505-2E9C-101B-9397-08002B2CF9AE}" pid="7" name="ContentTypeId">
    <vt:lpwstr>0x010100DE98DD015FEC0A4B9CE295AF462E3FB4</vt:lpwstr>
  </property>
</Properties>
</file>